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 Black"/>
      <p:bold r:id="rId21"/>
      <p:boldItalic r:id="rId22"/>
    </p:embeddedFont>
    <p:embeddedFont>
      <p:font typeface="Roboto Thin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Didact Gothic"/>
      <p:regular r:id="rId31"/>
    </p:embeddedFont>
    <p:embeddedFont>
      <p:font typeface="Roboto Light"/>
      <p:regular r:id="rId32"/>
      <p:bold r:id="rId33"/>
      <p:italic r:id="rId34"/>
      <p:boldItalic r:id="rId35"/>
    </p:embeddedFont>
    <p:embeddedFont>
      <p:font typeface="Bree Serif"/>
      <p:regular r:id="rId36"/>
    </p:embeddedFont>
    <p:embeddedFont>
      <p:font typeface="Roboto Mono Regular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Regular-boldItalic.fntdata"/><Relationship Id="rId20" Type="http://schemas.openxmlformats.org/officeDocument/2006/relationships/slide" Target="slides/slide16.xml"/><Relationship Id="rId22" Type="http://schemas.openxmlformats.org/officeDocument/2006/relationships/font" Target="fonts/RobotoBlack-boldItalic.fntdata"/><Relationship Id="rId21" Type="http://schemas.openxmlformats.org/officeDocument/2006/relationships/font" Target="fonts/RobotoBlack-bold.fntdata"/><Relationship Id="rId24" Type="http://schemas.openxmlformats.org/officeDocument/2006/relationships/font" Target="fonts/RobotoThin-bold.fntdata"/><Relationship Id="rId23" Type="http://schemas.openxmlformats.org/officeDocument/2006/relationships/font" Target="fonts/RobotoThin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Thin-boldItalic.fntdata"/><Relationship Id="rId25" Type="http://schemas.openxmlformats.org/officeDocument/2006/relationships/font" Target="fonts/RobotoThin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idactGothic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RobotoLight-bold.fntdata"/><Relationship Id="rId10" Type="http://schemas.openxmlformats.org/officeDocument/2006/relationships/slide" Target="slides/slide6.xml"/><Relationship Id="rId32" Type="http://schemas.openxmlformats.org/officeDocument/2006/relationships/font" Target="fonts/RobotoLight-regular.fntdata"/><Relationship Id="rId13" Type="http://schemas.openxmlformats.org/officeDocument/2006/relationships/slide" Target="slides/slide9.xml"/><Relationship Id="rId35" Type="http://schemas.openxmlformats.org/officeDocument/2006/relationships/font" Target="fonts/RobotoLight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Light-italic.fntdata"/><Relationship Id="rId15" Type="http://schemas.openxmlformats.org/officeDocument/2006/relationships/slide" Target="slides/slide11.xml"/><Relationship Id="rId37" Type="http://schemas.openxmlformats.org/officeDocument/2006/relationships/font" Target="fonts/RobotoMonoRegular-regular.fntdata"/><Relationship Id="rId14" Type="http://schemas.openxmlformats.org/officeDocument/2006/relationships/slide" Target="slides/slide10.xml"/><Relationship Id="rId36" Type="http://schemas.openxmlformats.org/officeDocument/2006/relationships/font" Target="fonts/BreeSerif-regular.fntdata"/><Relationship Id="rId17" Type="http://schemas.openxmlformats.org/officeDocument/2006/relationships/slide" Target="slides/slide13.xml"/><Relationship Id="rId39" Type="http://schemas.openxmlformats.org/officeDocument/2006/relationships/font" Target="fonts/RobotoMonoRegular-italic.fntdata"/><Relationship Id="rId16" Type="http://schemas.openxmlformats.org/officeDocument/2006/relationships/slide" Target="slides/slide12.xml"/><Relationship Id="rId38" Type="http://schemas.openxmlformats.org/officeDocument/2006/relationships/font" Target="fonts/RobotoMonoRegular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c4e38d7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dc4e38d7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30c0a6363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30c0a6363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e30c0a6363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e30c0a6363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e30c0a636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e30c0a636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e30c0a6363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e30c0a6363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e30c0a6363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e30c0a6363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e30c0a6363_0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e30c0a6363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e30c0a6363_0_1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e30c0a6363_0_1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e30c0a62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e30c0a62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e30c0a63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e30c0a63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e30c0a6363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e30c0a6363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e30c0a6363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e30c0a6363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e30c0a6363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e30c0a6363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e30c0a6363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e30c0a6363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e30c0a6363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e30c0a6363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30c0a6363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30c0a6363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b="0" sz="30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2" type="subTitle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3" type="subTitle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4" type="ctrTitle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5" type="ctrTitle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GRAPHIC">
  <p:cSld name="TITLE_1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ctrTitle"/>
          </p:nvPr>
        </p:nvSpPr>
        <p:spPr>
          <a:xfrm>
            <a:off x="5822506" y="25195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2" type="ctrTitle"/>
          </p:nvPr>
        </p:nvSpPr>
        <p:spPr>
          <a:xfrm>
            <a:off x="5822506" y="39434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3" type="ctrTitle"/>
          </p:nvPr>
        </p:nvSpPr>
        <p:spPr>
          <a:xfrm>
            <a:off x="5822506" y="32314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hasCustomPrompt="1" idx="4" type="title"/>
          </p:nvPr>
        </p:nvSpPr>
        <p:spPr>
          <a:xfrm>
            <a:off x="5822506" y="197182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2"/>
          <p:cNvSpPr txBox="1"/>
          <p:nvPr>
            <p:ph hasCustomPrompt="1" idx="5" type="title"/>
          </p:nvPr>
        </p:nvSpPr>
        <p:spPr>
          <a:xfrm>
            <a:off x="5822506" y="27123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2"/>
          <p:cNvSpPr txBox="1"/>
          <p:nvPr>
            <p:ph hasCustomPrompt="1" idx="6" type="title"/>
          </p:nvPr>
        </p:nvSpPr>
        <p:spPr>
          <a:xfrm>
            <a:off x="5822506" y="34422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2"/>
          <p:cNvSpPr txBox="1"/>
          <p:nvPr>
            <p:ph idx="7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 2">
  <p:cSld name="TITLE_1_1_1_2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/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b="0" sz="300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indent="-2921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indent="-2921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indent="-2921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indent="-2921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indent="-2921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/>
        </p:txBody>
      </p:sp>
      <p:sp>
        <p:nvSpPr>
          <p:cNvPr id="91" name="Google Shape;91;p15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TITLE_1_1_2_1_1_1">
    <p:bg>
      <p:bgPr>
        <a:solidFill>
          <a:schemeClr val="accen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indent="-2794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indent="-2794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indent="-2794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indent="-2794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indent="-2794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indent="-2794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indent="-2794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indent="-2794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/>
        </p:txBody>
      </p:sp>
      <p:sp>
        <p:nvSpPr>
          <p:cNvPr id="95" name="Google Shape;95;p16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b="0" sz="300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subTitle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5" type="subTitle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6" type="title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subTitle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13" type="title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7" type="ctrTitle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8" type="ctrTitle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9" type="ctrTitle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20" type="ctrTitle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21" type="ctrTitle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b="0" sz="36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" type="subTitle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2" type="ctrTitle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3" type="ctrTitle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4" type="ctrTitle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2" type="ctrTitle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3" type="ctrTitle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4" type="ctrTitle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2" type="subTitle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3" type="subTitle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4" type="ctrTitle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5" type="ctrTitle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sz="2800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en.wikipedia.org/wiki/Website_audit" TargetMode="External"/><Relationship Id="rId4" Type="http://schemas.openxmlformats.org/officeDocument/2006/relationships/hyperlink" Target="https://www.seoptimer.com/" TargetMode="External"/><Relationship Id="rId5" Type="http://schemas.openxmlformats.org/officeDocument/2006/relationships/hyperlink" Target="https://allthingsweb.co.uk/blog/5-reasons-why-you-need-a-website-audit/" TargetMode="External"/><Relationship Id="rId6" Type="http://schemas.openxmlformats.org/officeDocument/2006/relationships/hyperlink" Target="https://www.semrush.com/siteaudit/" TargetMode="External"/><Relationship Id="rId7" Type="http://schemas.openxmlformats.org/officeDocument/2006/relationships/hyperlink" Target="https://sitechecker.pro/" TargetMode="External"/><Relationship Id="rId8" Type="http://schemas.openxmlformats.org/officeDocument/2006/relationships/hyperlink" Target="https://www.a1future.com/blog/the-10-amazing-impact-and-importance-of-seo-website-audit-to-look-for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14.png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WEB ENGINEERING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CSE417 Section: A</a:t>
            </a:r>
            <a:endParaRPr/>
          </a:p>
        </p:txBody>
      </p:sp>
      <p:sp>
        <p:nvSpPr>
          <p:cNvPr id="103" name="Google Shape;103;p18"/>
          <p:cNvSpPr/>
          <p:nvPr/>
        </p:nvSpPr>
        <p:spPr>
          <a:xfrm>
            <a:off x="2238757" y="4488644"/>
            <a:ext cx="816022" cy="427879"/>
          </a:xfrm>
          <a:custGeom>
            <a:rect b="b" l="l" r="r" t="t"/>
            <a:pathLst>
              <a:path extrusionOk="0" h="17832" w="34008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3470397" y="1215078"/>
            <a:ext cx="406499" cy="127245"/>
          </a:xfrm>
          <a:custGeom>
            <a:rect b="b" l="l" r="r" t="t"/>
            <a:pathLst>
              <a:path extrusionOk="0" h="5303" w="16941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>
            <a:off x="3559034" y="1342660"/>
            <a:ext cx="229224" cy="91349"/>
          </a:xfrm>
          <a:custGeom>
            <a:rect b="b" l="l" r="r" t="t"/>
            <a:pathLst>
              <a:path extrusionOk="0" h="3807" w="9553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3624733" y="1459947"/>
            <a:ext cx="114624" cy="98403"/>
          </a:xfrm>
          <a:custGeom>
            <a:rect b="b" l="l" r="r" t="t"/>
            <a:pathLst>
              <a:path extrusionOk="0" h="4101" w="4777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3378712" y="1082122"/>
            <a:ext cx="589869" cy="163910"/>
          </a:xfrm>
          <a:custGeom>
            <a:rect b="b" l="l" r="r" t="t"/>
            <a:pathLst>
              <a:path extrusionOk="0" h="6831" w="24583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36760" y="2657970"/>
            <a:ext cx="938276" cy="936765"/>
          </a:xfrm>
          <a:custGeom>
            <a:rect b="b" l="l" r="r" t="t"/>
            <a:pathLst>
              <a:path extrusionOk="0" h="39040" w="39103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1655007" y="2725228"/>
            <a:ext cx="24" cy="24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1031545" y="2553759"/>
            <a:ext cx="669341" cy="660798"/>
          </a:xfrm>
          <a:custGeom>
            <a:rect b="b" l="l" r="r" t="t"/>
            <a:pathLst>
              <a:path extrusionOk="0" h="27539" w="27895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-1529537" y="1971857"/>
            <a:ext cx="426367" cy="424831"/>
          </a:xfrm>
          <a:custGeom>
            <a:rect b="b" l="l" r="r" t="t"/>
            <a:pathLst>
              <a:path extrusionOk="0" h="17705" w="17769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-1075696" y="1926026"/>
            <a:ext cx="301065" cy="297994"/>
          </a:xfrm>
          <a:custGeom>
            <a:rect b="b" l="l" r="r" t="t"/>
            <a:pathLst>
              <a:path extrusionOk="0" h="12419" w="12547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1994248" y="196727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1994248" y="209869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1994248" y="2230115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1994248" y="24944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1994248" y="262588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1994248" y="288873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1994248" y="302015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1994248" y="32829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58164" y="196727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58164" y="209869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58164" y="2363047"/>
            <a:ext cx="1147609" cy="38248"/>
          </a:xfrm>
          <a:custGeom>
            <a:rect b="b" l="l" r="r" t="t"/>
            <a:pathLst>
              <a:path extrusionOk="0" h="1594" w="47827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2108848" y="1701385"/>
            <a:ext cx="701422" cy="114648"/>
          </a:xfrm>
          <a:custGeom>
            <a:rect b="b" l="l" r="r" t="t"/>
            <a:pathLst>
              <a:path extrusionOk="0" h="4778" w="29232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560907" y="1701385"/>
            <a:ext cx="699886" cy="114648"/>
          </a:xfrm>
          <a:custGeom>
            <a:rect b="b" l="l" r="r" t="t"/>
            <a:pathLst>
              <a:path extrusionOk="0" h="4778" w="29168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-1540239" y="2988045"/>
            <a:ext cx="735039" cy="1488386"/>
          </a:xfrm>
          <a:custGeom>
            <a:rect b="b" l="l" r="r" t="t"/>
            <a:pathLst>
              <a:path extrusionOk="0" h="62029" w="30633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-1210164" y="4037850"/>
            <a:ext cx="76424" cy="382048"/>
          </a:xfrm>
          <a:custGeom>
            <a:rect b="b" l="l" r="r" t="t"/>
            <a:pathLst>
              <a:path extrusionOk="0" h="15922" w="3185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24523" y="394881"/>
            <a:ext cx="1228616" cy="426343"/>
          </a:xfrm>
          <a:custGeom>
            <a:rect b="b" l="l" r="r" t="t"/>
            <a:pathLst>
              <a:path extrusionOk="0" h="17768" w="51203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2529297" y="99575"/>
            <a:ext cx="1101778" cy="368659"/>
          </a:xfrm>
          <a:custGeom>
            <a:rect b="b" l="l" r="r" t="t"/>
            <a:pathLst>
              <a:path extrusionOk="0" h="15364" w="45917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-742573" y="2272898"/>
            <a:ext cx="233831" cy="200046"/>
          </a:xfrm>
          <a:custGeom>
            <a:rect b="b" l="l" r="r" t="t"/>
            <a:pathLst>
              <a:path extrusionOk="0" h="8337" w="9745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>
            <a:off x="2385439" y="1418388"/>
            <a:ext cx="233831" cy="200502"/>
          </a:xfrm>
          <a:custGeom>
            <a:rect b="b" l="l" r="r" t="t"/>
            <a:pathLst>
              <a:path extrusionOk="0" h="8356" w="9745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3338976" y="2473808"/>
            <a:ext cx="189513" cy="161270"/>
          </a:xfrm>
          <a:custGeom>
            <a:rect b="b" l="l" r="r" t="t"/>
            <a:pathLst>
              <a:path extrusionOk="0" h="6721" w="7898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742741" y="4509280"/>
            <a:ext cx="189513" cy="162758"/>
          </a:xfrm>
          <a:custGeom>
            <a:rect b="b" l="l" r="r" t="t"/>
            <a:pathLst>
              <a:path extrusionOk="0" h="6783" w="7898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3910489" y="755070"/>
            <a:ext cx="187977" cy="162422"/>
          </a:xfrm>
          <a:custGeom>
            <a:rect b="b" l="l" r="r" t="t"/>
            <a:pathLst>
              <a:path extrusionOk="0" h="6769" w="7834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1221034" y="4212030"/>
            <a:ext cx="276182" cy="199518"/>
          </a:xfrm>
          <a:custGeom>
            <a:rect b="b" l="l" r="r" t="t"/>
            <a:pathLst>
              <a:path extrusionOk="0" h="8315" w="1151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-707421" y="2509753"/>
            <a:ext cx="195607" cy="1401284"/>
          </a:xfrm>
          <a:custGeom>
            <a:rect b="b" l="l" r="r" t="t"/>
            <a:pathLst>
              <a:path extrusionOk="0" h="58399" w="8152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3578878" y="1713623"/>
            <a:ext cx="779358" cy="716707"/>
          </a:xfrm>
          <a:custGeom>
            <a:rect b="b" l="l" r="r" t="t"/>
            <a:pathLst>
              <a:path extrusionOk="0" h="29869" w="3248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-1387439" y="827319"/>
            <a:ext cx="932182" cy="716707"/>
          </a:xfrm>
          <a:custGeom>
            <a:rect b="b" l="l" r="r" t="t"/>
            <a:pathLst>
              <a:path extrusionOk="0" h="29869" w="38849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3328274" y="2971248"/>
            <a:ext cx="236879" cy="1473101"/>
          </a:xfrm>
          <a:custGeom>
            <a:rect b="b" l="l" r="r" t="t"/>
            <a:pathLst>
              <a:path extrusionOk="0" h="61392" w="9872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3759681" y="2919947"/>
            <a:ext cx="126382" cy="71193"/>
          </a:xfrm>
          <a:custGeom>
            <a:rect b="b" l="l" r="r" t="t"/>
            <a:pathLst>
              <a:path extrusionOk="0" h="2967" w="5267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4206947" y="3632911"/>
            <a:ext cx="151288" cy="169645"/>
          </a:xfrm>
          <a:custGeom>
            <a:rect b="b" l="l" r="r" t="t"/>
            <a:pathLst>
              <a:path extrusionOk="0" h="7070" w="6305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3902835" y="2990972"/>
            <a:ext cx="301065" cy="314934"/>
          </a:xfrm>
          <a:custGeom>
            <a:rect b="b" l="l" r="r" t="t"/>
            <a:pathLst>
              <a:path extrusionOk="0" h="13125" w="12547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3358844" y="2801628"/>
            <a:ext cx="234863" cy="151288"/>
          </a:xfrm>
          <a:custGeom>
            <a:rect b="b" l="l" r="r" t="t"/>
            <a:pathLst>
              <a:path extrusionOk="0" h="6305" w="9788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4240660" y="3481406"/>
            <a:ext cx="56460" cy="113328"/>
          </a:xfrm>
          <a:custGeom>
            <a:rect b="b" l="l" r="r" t="t"/>
            <a:pathLst>
              <a:path extrusionOk="0" h="4723" w="2353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3623197" y="2875820"/>
            <a:ext cx="116160" cy="57252"/>
          </a:xfrm>
          <a:custGeom>
            <a:rect b="b" l="l" r="r" t="t"/>
            <a:pathLst>
              <a:path extrusionOk="0" h="2386" w="4841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4191423" y="3335613"/>
            <a:ext cx="73593" cy="110881"/>
          </a:xfrm>
          <a:custGeom>
            <a:rect b="b" l="l" r="r" t="t"/>
            <a:pathLst>
              <a:path extrusionOk="0" h="4621" w="3067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-1914609" y="1987070"/>
            <a:ext cx="215475" cy="415737"/>
          </a:xfrm>
          <a:custGeom>
            <a:rect b="b" l="l" r="r" t="t"/>
            <a:pathLst>
              <a:path extrusionOk="0" h="17326" w="898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-1742565" y="2580202"/>
            <a:ext cx="87750" cy="103778"/>
          </a:xfrm>
          <a:custGeom>
            <a:rect b="b" l="l" r="r" t="t"/>
            <a:pathLst>
              <a:path extrusionOk="0" h="4325" w="3657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-1796962" y="2440191"/>
            <a:ext cx="68794" cy="109321"/>
          </a:xfrm>
          <a:custGeom>
            <a:rect b="b" l="l" r="r" t="t"/>
            <a:pathLst>
              <a:path extrusionOk="0" h="4556" w="2867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-1778629" y="1845187"/>
            <a:ext cx="77552" cy="108361"/>
          </a:xfrm>
          <a:custGeom>
            <a:rect b="b" l="l" r="r" t="t"/>
            <a:pathLst>
              <a:path extrusionOk="0" h="4516" w="3232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-1647209" y="1518015"/>
            <a:ext cx="213963" cy="213963"/>
          </a:xfrm>
          <a:custGeom>
            <a:rect b="b" l="l" r="r" t="t"/>
            <a:pathLst>
              <a:path extrusionOk="0" h="8917" w="8917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-1709860" y="1717486"/>
            <a:ext cx="87126" cy="100059"/>
          </a:xfrm>
          <a:custGeom>
            <a:rect b="b" l="l" r="r" t="t"/>
            <a:pathLst>
              <a:path extrusionOk="0" h="4170" w="3631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-1658918" y="2705552"/>
            <a:ext cx="222626" cy="225985"/>
          </a:xfrm>
          <a:custGeom>
            <a:rect b="b" l="l" r="r" t="t"/>
            <a:pathLst>
              <a:path extrusionOk="0" h="9418" w="9278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-828907" y="4537210"/>
            <a:ext cx="309464" cy="315150"/>
          </a:xfrm>
          <a:custGeom>
            <a:rect b="b" l="l" r="r" t="t"/>
            <a:pathLst>
              <a:path extrusionOk="0" h="13134" w="12897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-368419" y="4909037"/>
            <a:ext cx="125566" cy="57924"/>
          </a:xfrm>
          <a:custGeom>
            <a:rect b="b" l="l" r="r" t="t"/>
            <a:pathLst>
              <a:path extrusionOk="0" h="2414" w="5233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-918433" y="4248190"/>
            <a:ext cx="53629" cy="112105"/>
          </a:xfrm>
          <a:custGeom>
            <a:rect b="b" l="l" r="r" t="t"/>
            <a:pathLst>
              <a:path extrusionOk="0" h="4672" w="2235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-887767" y="4396863"/>
            <a:ext cx="71865" cy="110137"/>
          </a:xfrm>
          <a:custGeom>
            <a:rect b="b" l="l" r="r" t="t"/>
            <a:pathLst>
              <a:path extrusionOk="0" h="4590" w="2995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-977892" y="4039386"/>
            <a:ext cx="151288" cy="171156"/>
          </a:xfrm>
          <a:custGeom>
            <a:rect b="b" l="l" r="r" t="t"/>
            <a:pathLst>
              <a:path extrusionOk="0" h="7133" w="6305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-509462" y="4852241"/>
            <a:ext cx="126022" cy="70401"/>
          </a:xfrm>
          <a:custGeom>
            <a:rect b="b" l="l" r="r" t="t"/>
            <a:pathLst>
              <a:path extrusionOk="0" h="2934" w="5252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-209260" y="4890537"/>
            <a:ext cx="227713" cy="151288"/>
          </a:xfrm>
          <a:custGeom>
            <a:rect b="b" l="l" r="r" t="t"/>
            <a:pathLst>
              <a:path extrusionOk="0" h="6305" w="949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1331051" y="1643317"/>
            <a:ext cx="230784" cy="230784"/>
          </a:xfrm>
          <a:custGeom>
            <a:rect b="b" l="l" r="r" t="t"/>
            <a:pathLst>
              <a:path extrusionOk="0" h="9618" w="9618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2385439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2963071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3959391" y="2384451"/>
            <a:ext cx="385096" cy="427903"/>
          </a:xfrm>
          <a:custGeom>
            <a:rect b="b" l="l" r="r" t="t"/>
            <a:pathLst>
              <a:path extrusionOk="0" h="17833" w="16049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1338705" y="153948"/>
            <a:ext cx="504279" cy="431958"/>
          </a:xfrm>
          <a:custGeom>
            <a:rect b="b" l="l" r="r" t="t"/>
            <a:pathLst>
              <a:path extrusionOk="0" h="18002" w="21016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/>
          <p:nvPr/>
        </p:nvSpPr>
        <p:spPr>
          <a:xfrm>
            <a:off x="1483875" y="232891"/>
            <a:ext cx="97804" cy="226177"/>
          </a:xfrm>
          <a:custGeom>
            <a:rect b="b" l="l" r="r" t="t"/>
            <a:pathLst>
              <a:path extrusionOk="0" h="9426" w="4076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-1092516" y="2430305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-488898" y="1446198"/>
            <a:ext cx="145194" cy="145194"/>
          </a:xfrm>
          <a:custGeom>
            <a:rect b="b" l="l" r="r" t="t"/>
            <a:pathLst>
              <a:path extrusionOk="0" h="6051" w="6051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3936452" y="266508"/>
            <a:ext cx="143682" cy="145194"/>
          </a:xfrm>
          <a:custGeom>
            <a:rect b="b" l="l" r="r" t="t"/>
            <a:pathLst>
              <a:path extrusionOk="0" h="6051" w="5988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-1092516" y="2699241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169693" y="1435496"/>
            <a:ext cx="165062" cy="166597"/>
          </a:xfrm>
          <a:custGeom>
            <a:rect b="b" l="l" r="r" t="t"/>
            <a:pathLst>
              <a:path extrusionOk="0" h="6943" w="6879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849711" y="1453829"/>
            <a:ext cx="1453233" cy="129933"/>
          </a:xfrm>
          <a:custGeom>
            <a:rect b="b" l="l" r="r" t="t"/>
            <a:pathLst>
              <a:path extrusionOk="0" h="5415" w="60564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-848007" y="158003"/>
            <a:ext cx="2017116" cy="591405"/>
          </a:xfrm>
          <a:custGeom>
            <a:rect b="b" l="l" r="r" t="t"/>
            <a:pathLst>
              <a:path extrusionOk="0" h="24647" w="84064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3445946" y="532397"/>
            <a:ext cx="809903" cy="1066626"/>
          </a:xfrm>
          <a:custGeom>
            <a:rect b="b" l="l" r="r" t="t"/>
            <a:pathLst>
              <a:path extrusionOk="0" h="44452" w="33753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-1256018" y="481959"/>
            <a:ext cx="129909" cy="302217"/>
          </a:xfrm>
          <a:custGeom>
            <a:rect b="b" l="l" r="r" t="t"/>
            <a:pathLst>
              <a:path extrusionOk="0" h="12595" w="5414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-432366" y="3597758"/>
            <a:ext cx="129909" cy="302577"/>
          </a:xfrm>
          <a:custGeom>
            <a:rect b="b" l="l" r="r" t="t"/>
            <a:pathLst>
              <a:path extrusionOk="0" h="12610" w="5414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/>
          <p:nvPr/>
        </p:nvSpPr>
        <p:spPr>
          <a:xfrm>
            <a:off x="-1074160" y="481959"/>
            <a:ext cx="128373" cy="302217"/>
          </a:xfrm>
          <a:custGeom>
            <a:rect b="b" l="l" r="r" t="t"/>
            <a:pathLst>
              <a:path extrusionOk="0" h="12595" w="535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/>
          <p:nvPr/>
        </p:nvSpPr>
        <p:spPr>
          <a:xfrm>
            <a:off x="-432366" y="1941311"/>
            <a:ext cx="129909" cy="1601450"/>
          </a:xfrm>
          <a:custGeom>
            <a:rect b="b" l="l" r="r" t="t"/>
            <a:pathLst>
              <a:path extrusionOk="0" h="66741" w="5414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3209091" y="4536010"/>
            <a:ext cx="1005510" cy="152824"/>
          </a:xfrm>
          <a:custGeom>
            <a:rect b="b" l="l" r="r" t="t"/>
            <a:pathLst>
              <a:path extrusionOk="0" h="6369" w="41905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168637" y="4665895"/>
            <a:ext cx="1180770" cy="378017"/>
          </a:xfrm>
          <a:custGeom>
            <a:rect b="b" l="l" r="r" t="t"/>
            <a:pathLst>
              <a:path extrusionOk="0" h="15754" w="49209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"/>
          <p:cNvSpPr/>
          <p:nvPr/>
        </p:nvSpPr>
        <p:spPr>
          <a:xfrm>
            <a:off x="-1356869" y="2564773"/>
            <a:ext cx="189513" cy="161270"/>
          </a:xfrm>
          <a:custGeom>
            <a:rect b="b" l="l" r="r" t="t"/>
            <a:pathLst>
              <a:path extrusionOk="0" h="6721" w="7898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-1317134" y="1615819"/>
            <a:ext cx="594452" cy="129909"/>
          </a:xfrm>
          <a:custGeom>
            <a:rect b="b" l="l" r="r" t="t"/>
            <a:pathLst>
              <a:path extrusionOk="0" h="5414" w="24774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3688919" y="3380771"/>
            <a:ext cx="169645" cy="437069"/>
          </a:xfrm>
          <a:custGeom>
            <a:rect b="b" l="l" r="r" t="t"/>
            <a:pathLst>
              <a:path extrusionOk="0" h="18215" w="707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3875336" y="3379235"/>
            <a:ext cx="171180" cy="438605"/>
          </a:xfrm>
          <a:custGeom>
            <a:rect b="b" l="l" r="r" t="t"/>
            <a:pathLst>
              <a:path extrusionOk="0" h="18279" w="7134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3779068" y="3467873"/>
            <a:ext cx="177275" cy="111577"/>
          </a:xfrm>
          <a:custGeom>
            <a:rect b="b" l="l" r="r" t="t"/>
            <a:pathLst>
              <a:path extrusionOk="0" h="4650" w="7388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"/>
          <p:cNvSpPr/>
          <p:nvPr/>
        </p:nvSpPr>
        <p:spPr>
          <a:xfrm>
            <a:off x="3867706" y="3617626"/>
            <a:ext cx="24" cy="24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8"/>
          <p:cNvSpPr/>
          <p:nvPr/>
        </p:nvSpPr>
        <p:spPr>
          <a:xfrm>
            <a:off x="3650719" y="3330334"/>
            <a:ext cx="429415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8"/>
          <p:cNvSpPr/>
          <p:nvPr/>
        </p:nvSpPr>
        <p:spPr>
          <a:xfrm>
            <a:off x="3650719" y="3830030"/>
            <a:ext cx="429415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"/>
          <p:cNvSpPr/>
          <p:nvPr/>
        </p:nvSpPr>
        <p:spPr>
          <a:xfrm>
            <a:off x="3772950" y="1883243"/>
            <a:ext cx="117647" cy="169645"/>
          </a:xfrm>
          <a:custGeom>
            <a:rect b="b" l="l" r="r" t="t"/>
            <a:pathLst>
              <a:path extrusionOk="0" h="7070" w="4903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"/>
          <p:cNvSpPr/>
          <p:nvPr/>
        </p:nvSpPr>
        <p:spPr>
          <a:xfrm>
            <a:off x="3905906" y="1883243"/>
            <a:ext cx="132956" cy="169645"/>
          </a:xfrm>
          <a:custGeom>
            <a:rect b="b" l="l" r="r" t="t"/>
            <a:pathLst>
              <a:path extrusionOk="0" h="7070" w="5541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/>
          <p:nvPr/>
        </p:nvSpPr>
        <p:spPr>
          <a:xfrm>
            <a:off x="4069408" y="1883243"/>
            <a:ext cx="116160" cy="169645"/>
          </a:xfrm>
          <a:custGeom>
            <a:rect b="b" l="l" r="r" t="t"/>
            <a:pathLst>
              <a:path extrusionOk="0" h="7070" w="4841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-522515" y="481959"/>
            <a:ext cx="88638" cy="171180"/>
          </a:xfrm>
          <a:custGeom>
            <a:rect b="b" l="l" r="r" t="t"/>
            <a:pathLst>
              <a:path extrusionOk="0" h="7134" w="3694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"/>
          <p:cNvSpPr/>
          <p:nvPr/>
        </p:nvSpPr>
        <p:spPr>
          <a:xfrm>
            <a:off x="-415569" y="478912"/>
            <a:ext cx="142146" cy="175763"/>
          </a:xfrm>
          <a:custGeom>
            <a:rect b="b" l="l" r="r" t="t"/>
            <a:pathLst>
              <a:path extrusionOk="0" h="7325" w="5924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8"/>
          <p:cNvSpPr/>
          <p:nvPr/>
        </p:nvSpPr>
        <p:spPr>
          <a:xfrm>
            <a:off x="-1214747" y="1001523"/>
            <a:ext cx="131445" cy="169645"/>
          </a:xfrm>
          <a:custGeom>
            <a:rect b="b" l="l" r="r" t="t"/>
            <a:pathLst>
              <a:path extrusionOk="0" h="7070" w="5478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"/>
          <p:cNvSpPr/>
          <p:nvPr/>
        </p:nvSpPr>
        <p:spPr>
          <a:xfrm>
            <a:off x="-1066530" y="1001523"/>
            <a:ext cx="134492" cy="169645"/>
          </a:xfrm>
          <a:custGeom>
            <a:rect b="b" l="l" r="r" t="t"/>
            <a:pathLst>
              <a:path extrusionOk="0" h="7070" w="5605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"/>
          <p:cNvSpPr/>
          <p:nvPr/>
        </p:nvSpPr>
        <p:spPr>
          <a:xfrm>
            <a:off x="-930526" y="1001523"/>
            <a:ext cx="224665" cy="169645"/>
          </a:xfrm>
          <a:custGeom>
            <a:rect b="b" l="l" r="r" t="t"/>
            <a:pathLst>
              <a:path extrusionOk="0" h="7070" w="9363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/>
          <p:nvPr/>
        </p:nvSpPr>
        <p:spPr>
          <a:xfrm>
            <a:off x="-689088" y="1001523"/>
            <a:ext cx="97828" cy="169645"/>
          </a:xfrm>
          <a:custGeom>
            <a:rect b="b" l="l" r="r" t="t"/>
            <a:pathLst>
              <a:path extrusionOk="0" h="7070" w="4077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"/>
          <p:cNvSpPr/>
          <p:nvPr/>
        </p:nvSpPr>
        <p:spPr>
          <a:xfrm>
            <a:off x="12309" y="4484061"/>
            <a:ext cx="155896" cy="203262"/>
          </a:xfrm>
          <a:custGeom>
            <a:rect b="b" l="l" r="r" t="t"/>
            <a:pathLst>
              <a:path extrusionOk="0" h="8471" w="6497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8"/>
          <p:cNvSpPr/>
          <p:nvPr/>
        </p:nvSpPr>
        <p:spPr>
          <a:xfrm>
            <a:off x="192632" y="4384722"/>
            <a:ext cx="198679" cy="365252"/>
          </a:xfrm>
          <a:custGeom>
            <a:rect b="b" l="l" r="r" t="t"/>
            <a:pathLst>
              <a:path extrusionOk="0" h="15222" w="828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"/>
          <p:cNvSpPr/>
          <p:nvPr/>
        </p:nvSpPr>
        <p:spPr>
          <a:xfrm>
            <a:off x="3801989" y="40867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8"/>
          <p:cNvSpPr/>
          <p:nvPr/>
        </p:nvSpPr>
        <p:spPr>
          <a:xfrm rot="-1508155">
            <a:off x="8380542" y="329491"/>
            <a:ext cx="545099" cy="422388"/>
          </a:xfrm>
          <a:custGeom>
            <a:rect b="b" l="l" r="r" t="t"/>
            <a:pathLst>
              <a:path extrusionOk="0" h="29869" w="38849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2" name="Google Shape;202;p18"/>
          <p:cNvSpPr/>
          <p:nvPr/>
        </p:nvSpPr>
        <p:spPr>
          <a:xfrm rot="-1508155">
            <a:off x="8469770" y="494035"/>
            <a:ext cx="76863" cy="99979"/>
          </a:xfrm>
          <a:custGeom>
            <a:rect b="b" l="l" r="r" t="t"/>
            <a:pathLst>
              <a:path extrusionOk="0" h="7070" w="5478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18"/>
          <p:cNvSpPr/>
          <p:nvPr/>
        </p:nvSpPr>
        <p:spPr>
          <a:xfrm rot="-1508155">
            <a:off x="8548158" y="456852"/>
            <a:ext cx="78645" cy="99979"/>
          </a:xfrm>
          <a:custGeom>
            <a:rect b="b" l="l" r="r" t="t"/>
            <a:pathLst>
              <a:path extrusionOk="0" h="7070" w="5605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18"/>
          <p:cNvSpPr/>
          <p:nvPr/>
        </p:nvSpPr>
        <p:spPr>
          <a:xfrm rot="-1508155">
            <a:off x="8617668" y="411882"/>
            <a:ext cx="131374" cy="99979"/>
          </a:xfrm>
          <a:custGeom>
            <a:rect b="b" l="l" r="r" t="t"/>
            <a:pathLst>
              <a:path extrusionOk="0" h="7070" w="9363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5" name="Google Shape;205;p18"/>
          <p:cNvSpPr/>
          <p:nvPr/>
        </p:nvSpPr>
        <p:spPr>
          <a:xfrm rot="-1508155">
            <a:off x="8749007" y="367681"/>
            <a:ext cx="57205" cy="99979"/>
          </a:xfrm>
          <a:custGeom>
            <a:rect b="b" l="l" r="r" t="t"/>
            <a:pathLst>
              <a:path extrusionOk="0" h="7070" w="4077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" name="Google Shape;206;p18"/>
          <p:cNvSpPr/>
          <p:nvPr/>
        </p:nvSpPr>
        <p:spPr>
          <a:xfrm rot="2044186">
            <a:off x="8537301" y="697823"/>
            <a:ext cx="91987" cy="182254"/>
          </a:xfrm>
          <a:custGeom>
            <a:rect b="b" l="l" r="r" t="t"/>
            <a:pathLst>
              <a:path extrusionOk="0" h="7134" w="3694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7" name="Google Shape;207;p18"/>
          <p:cNvSpPr/>
          <p:nvPr/>
        </p:nvSpPr>
        <p:spPr>
          <a:xfrm rot="2044186">
            <a:off x="8624872" y="772419"/>
            <a:ext cx="147518" cy="187134"/>
          </a:xfrm>
          <a:custGeom>
            <a:rect b="b" l="l" r="r" t="t"/>
            <a:pathLst>
              <a:path extrusionOk="0" h="7325" w="5924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575" y="1758950"/>
            <a:ext cx="3148528" cy="222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7325" y="1995263"/>
            <a:ext cx="3029449" cy="1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27"/>
          <p:cNvSpPr txBox="1"/>
          <p:nvPr/>
        </p:nvSpPr>
        <p:spPr>
          <a:xfrm>
            <a:off x="6261525" y="2333997"/>
            <a:ext cx="555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2021</a:t>
            </a:r>
            <a:endParaRPr b="1"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27"/>
          <p:cNvSpPr txBox="1"/>
          <p:nvPr/>
        </p:nvSpPr>
        <p:spPr>
          <a:xfrm>
            <a:off x="4863250" y="4366175"/>
            <a:ext cx="3681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b="1"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Social Media Presence Audit</a:t>
            </a:r>
            <a:endParaRPr b="1"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5" name="Google Shape;445;p27"/>
          <p:cNvSpPr txBox="1"/>
          <p:nvPr/>
        </p:nvSpPr>
        <p:spPr>
          <a:xfrm>
            <a:off x="598850" y="4366175"/>
            <a:ext cx="2935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b="1"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Website Security Audit</a:t>
            </a:r>
            <a:endParaRPr b="1"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p27"/>
          <p:cNvSpPr txBox="1"/>
          <p:nvPr/>
        </p:nvSpPr>
        <p:spPr>
          <a:xfrm>
            <a:off x="430100" y="590975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Types Of Website Audit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447" name="Google Shape;447;p27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27"/>
          <p:cNvSpPr/>
          <p:nvPr/>
        </p:nvSpPr>
        <p:spPr>
          <a:xfrm>
            <a:off x="634563" y="1539913"/>
            <a:ext cx="3167400" cy="2664300"/>
          </a:xfrm>
          <a:prstGeom prst="roundRect">
            <a:avLst>
              <a:gd fmla="val 6389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49" name="Google Shape;449;p27"/>
          <p:cNvSpPr/>
          <p:nvPr/>
        </p:nvSpPr>
        <p:spPr>
          <a:xfrm>
            <a:off x="4904118" y="1549463"/>
            <a:ext cx="3167400" cy="2664300"/>
          </a:xfrm>
          <a:prstGeom prst="roundRect">
            <a:avLst>
              <a:gd fmla="val 6389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8"/>
          <p:cNvSpPr txBox="1"/>
          <p:nvPr/>
        </p:nvSpPr>
        <p:spPr>
          <a:xfrm>
            <a:off x="430100" y="590975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Types Of Website Audit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455" name="Google Shape;455;p28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6" name="Google Shape;456;p28"/>
          <p:cNvSpPr txBox="1"/>
          <p:nvPr/>
        </p:nvSpPr>
        <p:spPr>
          <a:xfrm>
            <a:off x="2950738" y="4462325"/>
            <a:ext cx="3176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b="1"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Competitor Website Audit</a:t>
            </a:r>
            <a:endParaRPr b="1"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57" name="Google Shape;4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3300" y="1557023"/>
            <a:ext cx="2730975" cy="2639927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28"/>
          <p:cNvSpPr/>
          <p:nvPr/>
        </p:nvSpPr>
        <p:spPr>
          <a:xfrm>
            <a:off x="2980568" y="1421050"/>
            <a:ext cx="3212700" cy="2877000"/>
          </a:xfrm>
          <a:prstGeom prst="roundRect">
            <a:avLst>
              <a:gd fmla="val 6389" name="adj"/>
            </a:avLst>
          </a:prstGeom>
          <a:noFill/>
          <a:ln cap="flat" cmpd="sng" w="9525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9"/>
          <p:cNvSpPr txBox="1"/>
          <p:nvPr/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Real Life Example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464" name="Google Shape;464;p29"/>
          <p:cNvCxnSpPr/>
          <p:nvPr/>
        </p:nvCxnSpPr>
        <p:spPr>
          <a:xfrm flipH="1" rot="10800000">
            <a:off x="311700" y="1183900"/>
            <a:ext cx="4094100" cy="780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5" name="Google Shape;465;p29"/>
          <p:cNvSpPr txBox="1"/>
          <p:nvPr/>
        </p:nvSpPr>
        <p:spPr>
          <a:xfrm>
            <a:off x="582300" y="1435225"/>
            <a:ext cx="39489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4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t/>
            </a:r>
            <a:endParaRPr b="1" sz="23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6" name="Google Shape;466;p29"/>
          <p:cNvSpPr/>
          <p:nvPr/>
        </p:nvSpPr>
        <p:spPr>
          <a:xfrm>
            <a:off x="1257275" y="2135550"/>
            <a:ext cx="2019000" cy="4401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Duplicate Title Tag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67" name="Google Shape;467;p29"/>
          <p:cNvSpPr/>
          <p:nvPr/>
        </p:nvSpPr>
        <p:spPr>
          <a:xfrm>
            <a:off x="1257275" y="2712713"/>
            <a:ext cx="2019000" cy="4401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Missing Title Tag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68" name="Google Shape;468;p29"/>
          <p:cNvSpPr/>
          <p:nvPr/>
        </p:nvSpPr>
        <p:spPr>
          <a:xfrm>
            <a:off x="1257275" y="3274625"/>
            <a:ext cx="2019000" cy="4401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Long Title Tag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69" name="Google Shape;469;p29"/>
          <p:cNvSpPr/>
          <p:nvPr/>
        </p:nvSpPr>
        <p:spPr>
          <a:xfrm>
            <a:off x="1257275" y="3844163"/>
            <a:ext cx="2019000" cy="4401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Multiple Title Tag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70" name="Google Shape;470;p29"/>
          <p:cNvSpPr/>
          <p:nvPr/>
        </p:nvSpPr>
        <p:spPr>
          <a:xfrm>
            <a:off x="1257275" y="4413700"/>
            <a:ext cx="2019000" cy="4401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Host Name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71" name="Google Shape;471;p29"/>
          <p:cNvSpPr/>
          <p:nvPr/>
        </p:nvSpPr>
        <p:spPr>
          <a:xfrm>
            <a:off x="705625" y="1191700"/>
            <a:ext cx="1373400" cy="8373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A5B7C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Factors</a:t>
            </a:r>
            <a:endParaRPr b="1" sz="1800">
              <a:solidFill>
                <a:schemeClr val="dk1"/>
              </a:solidFill>
            </a:endParaRPr>
          </a:p>
        </p:txBody>
      </p:sp>
      <p:pic>
        <p:nvPicPr>
          <p:cNvPr id="472" name="Google Shape;4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8450" y="2187125"/>
            <a:ext cx="4254176" cy="197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0"/>
          <p:cNvSpPr txBox="1"/>
          <p:nvPr>
            <p:ph type="ctrTitle"/>
          </p:nvPr>
        </p:nvSpPr>
        <p:spPr>
          <a:xfrm>
            <a:off x="290600" y="283175"/>
            <a:ext cx="40098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Real Life Uses</a:t>
            </a:r>
            <a:endParaRPr/>
          </a:p>
        </p:txBody>
      </p:sp>
      <p:sp>
        <p:nvSpPr>
          <p:cNvPr id="478" name="Google Shape;478;p30"/>
          <p:cNvSpPr txBox="1"/>
          <p:nvPr/>
        </p:nvSpPr>
        <p:spPr>
          <a:xfrm>
            <a:off x="209050" y="799525"/>
            <a:ext cx="7075200" cy="43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61111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2050">
                <a:solidFill>
                  <a:srgbClr val="FBFBFB"/>
                </a:solidFill>
                <a:latin typeface="Roboto"/>
                <a:ea typeface="Roboto"/>
                <a:cs typeface="Roboto"/>
                <a:sym typeface="Roboto"/>
              </a:rPr>
              <a:t>Questions to answer</a:t>
            </a:r>
            <a:endParaRPr sz="2350">
              <a:solidFill>
                <a:srgbClr val="FBFBF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9725" lvl="0" marL="914400" rtl="0" algn="l">
              <a:lnSpc>
                <a:spcPct val="161111"/>
              </a:lnSpc>
              <a:spcBef>
                <a:spcPts val="1400"/>
              </a:spcBef>
              <a:spcAft>
                <a:spcPts val="0"/>
              </a:spcAft>
              <a:buClr>
                <a:srgbClr val="FBFBFB"/>
              </a:buClr>
              <a:buSzPts val="1750"/>
              <a:buFont typeface="Roboto"/>
              <a:buAutoNum type="arabicPeriod"/>
            </a:pPr>
            <a:r>
              <a:rPr lang="es" sz="1750">
                <a:solidFill>
                  <a:srgbClr val="FBFBFB"/>
                </a:solidFill>
                <a:latin typeface="Roboto"/>
                <a:ea typeface="Roboto"/>
                <a:cs typeface="Roboto"/>
                <a:sym typeface="Roboto"/>
              </a:rPr>
              <a:t>Is your website secured by an SSL certificate?</a:t>
            </a:r>
            <a:endParaRPr sz="1750">
              <a:solidFill>
                <a:srgbClr val="FBFBF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9725" lvl="0" marL="91440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1750"/>
              <a:buFont typeface="Roboto"/>
              <a:buAutoNum type="arabicPeriod"/>
            </a:pPr>
            <a:r>
              <a:rPr lang="es" sz="1750">
                <a:solidFill>
                  <a:srgbClr val="FBFBFB"/>
                </a:solidFill>
                <a:latin typeface="Roboto"/>
                <a:ea typeface="Roboto"/>
                <a:cs typeface="Roboto"/>
                <a:sym typeface="Roboto"/>
              </a:rPr>
              <a:t>Does your website load when typing in various URLs?</a:t>
            </a:r>
            <a:endParaRPr sz="1750">
              <a:solidFill>
                <a:srgbClr val="FBFBF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9725" lvl="0" marL="91440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1750"/>
              <a:buFont typeface="Roboto"/>
              <a:buAutoNum type="arabicPeriod"/>
            </a:pPr>
            <a:r>
              <a:rPr lang="es" sz="1750">
                <a:solidFill>
                  <a:srgbClr val="FBFBFB"/>
                </a:solidFill>
                <a:latin typeface="Roboto"/>
                <a:ea typeface="Roboto"/>
                <a:cs typeface="Roboto"/>
                <a:sym typeface="Roboto"/>
              </a:rPr>
              <a:t>Has google taken any manual actions against your website?</a:t>
            </a:r>
            <a:endParaRPr sz="1750">
              <a:solidFill>
                <a:srgbClr val="FBFBF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9725" lvl="0" marL="91440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1750"/>
              <a:buFont typeface="Roboto"/>
              <a:buAutoNum type="arabicPeriod"/>
            </a:pPr>
            <a:r>
              <a:rPr lang="es" sz="1750">
                <a:solidFill>
                  <a:srgbClr val="FBFBFB"/>
                </a:solidFill>
                <a:latin typeface="Roboto"/>
                <a:ea typeface="Roboto"/>
                <a:cs typeface="Roboto"/>
                <a:sym typeface="Roboto"/>
              </a:rPr>
              <a:t>Is google listing crawl errors for your website?</a:t>
            </a:r>
            <a:endParaRPr sz="1750">
              <a:solidFill>
                <a:srgbClr val="FBFBF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9725" lvl="0" marL="91440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1750"/>
              <a:buFont typeface="Roboto"/>
              <a:buAutoNum type="arabicPeriod"/>
            </a:pPr>
            <a:r>
              <a:rPr lang="es" sz="1750">
                <a:solidFill>
                  <a:srgbClr val="FBFBFB"/>
                </a:solidFill>
                <a:latin typeface="Roboto"/>
                <a:ea typeface="Roboto"/>
                <a:cs typeface="Roboto"/>
                <a:sym typeface="Roboto"/>
              </a:rPr>
              <a:t>Can search engines index your site pages?</a:t>
            </a:r>
            <a:endParaRPr sz="1750">
              <a:solidFill>
                <a:srgbClr val="FBFBF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9725" lvl="0" marL="91440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1750"/>
              <a:buFont typeface="Roboto"/>
              <a:buAutoNum type="arabicPeriod"/>
            </a:pPr>
            <a:r>
              <a:rPr lang="es" sz="1750">
                <a:solidFill>
                  <a:srgbClr val="FBFBFB"/>
                </a:solidFill>
                <a:latin typeface="Roboto"/>
                <a:ea typeface="Roboto"/>
                <a:cs typeface="Roboto"/>
                <a:sym typeface="Roboto"/>
              </a:rPr>
              <a:t>Does all pages in your website have an SEO title and meta description?</a:t>
            </a:r>
            <a:endParaRPr sz="1750">
              <a:solidFill>
                <a:srgbClr val="FBFBF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BFBFB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79" name="Google Shape;4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4625" y="3606125"/>
            <a:ext cx="2741775" cy="146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1"/>
          <p:cNvSpPr txBox="1"/>
          <p:nvPr/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Conclusion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485" name="Google Shape;485;p3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86" name="Google Shape;486;p31"/>
          <p:cNvPicPr preferRelativeResize="0"/>
          <p:nvPr/>
        </p:nvPicPr>
        <p:blipFill rotWithShape="1">
          <a:blip r:embed="rId3">
            <a:alphaModFix/>
          </a:blip>
          <a:srcRect b="11594" l="12507" r="12507" t="15894"/>
          <a:stretch/>
        </p:blipFill>
        <p:spPr>
          <a:xfrm>
            <a:off x="2303425" y="1377350"/>
            <a:ext cx="4837449" cy="346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" name="Google Shape;491;p32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492" name="Google Shape;492;p32"/>
            <p:cNvSpPr/>
            <p:nvPr/>
          </p:nvSpPr>
          <p:spPr>
            <a:xfrm>
              <a:off x="4565450" y="4835675"/>
              <a:ext cx="850200" cy="445800"/>
            </a:xfrm>
            <a:custGeom>
              <a:rect b="b" l="l" r="r" t="t"/>
              <a:pathLst>
                <a:path extrusionOk="0" h="17832" w="34008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5848675" y="1425000"/>
              <a:ext cx="423525" cy="132575"/>
            </a:xfrm>
            <a:custGeom>
              <a:rect b="b" l="l" r="r" t="t"/>
              <a:pathLst>
                <a:path extrusionOk="0" h="5303" w="16941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5941025" y="1557925"/>
              <a:ext cx="238825" cy="95175"/>
            </a:xfrm>
            <a:custGeom>
              <a:rect b="b" l="l" r="r" t="t"/>
              <a:pathLst>
                <a:path extrusionOk="0" h="3807" w="9553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6009475" y="1680125"/>
              <a:ext cx="119425" cy="102525"/>
            </a:xfrm>
            <a:custGeom>
              <a:rect b="b" l="l" r="r" t="t"/>
              <a:pathLst>
                <a:path extrusionOk="0" h="4101" w="4777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5753150" y="1286475"/>
              <a:ext cx="614575" cy="170775"/>
            </a:xfrm>
            <a:custGeom>
              <a:rect b="b" l="l" r="r" t="t"/>
              <a:pathLst>
                <a:path extrusionOk="0" h="6831" w="24583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1997375" y="1099025"/>
              <a:ext cx="3593400" cy="4136275"/>
            </a:xfrm>
            <a:custGeom>
              <a:rect b="b" l="l" r="r" t="t"/>
              <a:pathLst>
                <a:path extrusionOk="0" h="165451" w="143736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2271225" y="2928325"/>
              <a:ext cx="977575" cy="976000"/>
            </a:xfrm>
            <a:custGeom>
              <a:rect b="b" l="l" r="r" t="t"/>
              <a:pathLst>
                <a:path extrusionOk="0" h="39040" w="39103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3957250" y="29984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3307675" y="2819750"/>
              <a:ext cx="697375" cy="688475"/>
            </a:xfrm>
            <a:custGeom>
              <a:rect b="b" l="l" r="r" t="t"/>
              <a:pathLst>
                <a:path extrusionOk="0" h="27539" w="27895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2445675" y="3165225"/>
              <a:ext cx="592975" cy="501025"/>
            </a:xfrm>
            <a:custGeom>
              <a:rect b="b" l="l" r="r" t="t"/>
              <a:pathLst>
                <a:path extrusionOk="0" h="20041" w="23719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3481225" y="3027000"/>
              <a:ext cx="333850" cy="275925"/>
            </a:xfrm>
            <a:custGeom>
              <a:rect b="b" l="l" r="r" t="t"/>
              <a:pathLst>
                <a:path extrusionOk="0" h="11037" w="13354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639325" y="2213475"/>
              <a:ext cx="444225" cy="442625"/>
            </a:xfrm>
            <a:custGeom>
              <a:rect b="b" l="l" r="r" t="t"/>
              <a:pathLst>
                <a:path extrusionOk="0" h="17705" w="17769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1112175" y="2165725"/>
              <a:ext cx="313675" cy="310475"/>
            </a:xfrm>
            <a:custGeom>
              <a:rect b="b" l="l" r="r" t="t"/>
              <a:pathLst>
                <a:path extrusionOk="0" h="12419" w="12547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4310700" y="22087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4310700" y="23456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4310700" y="24825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4310700" y="2621050"/>
              <a:ext cx="1028525" cy="39850"/>
            </a:xfrm>
            <a:custGeom>
              <a:rect b="b" l="l" r="r" t="t"/>
              <a:pathLst>
                <a:path extrusionOk="0" h="1594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4310700" y="27579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310700" y="28949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4310700" y="30318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4310700" y="31687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4310700" y="33056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4310700" y="34425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4310700" y="35795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4310700" y="37164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2293525" y="220870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2293525" y="2345625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2293525" y="248255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2293525" y="2621050"/>
              <a:ext cx="1195675" cy="39850"/>
            </a:xfrm>
            <a:custGeom>
              <a:rect b="b" l="l" r="r" t="t"/>
              <a:pathLst>
                <a:path extrusionOk="0" h="1594" w="47827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4430100" y="1931675"/>
              <a:ext cx="730800" cy="119450"/>
            </a:xfrm>
            <a:custGeom>
              <a:rect b="b" l="l" r="r" t="t"/>
              <a:pathLst>
                <a:path extrusionOk="0" h="4778" w="29232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2817325" y="1931675"/>
              <a:ext cx="729200" cy="119450"/>
            </a:xfrm>
            <a:custGeom>
              <a:rect b="b" l="l" r="r" t="t"/>
              <a:pathLst>
                <a:path extrusionOk="0" h="4778" w="29168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628175" y="3272225"/>
              <a:ext cx="765825" cy="1550725"/>
            </a:xfrm>
            <a:custGeom>
              <a:rect b="b" l="l" r="r" t="t"/>
              <a:pathLst>
                <a:path extrusionOk="0" h="62029" w="30633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972075" y="4366000"/>
              <a:ext cx="79625" cy="398050"/>
            </a:xfrm>
            <a:custGeom>
              <a:rect b="b" l="l" r="r" t="t"/>
              <a:pathLst>
                <a:path extrusionOk="0" h="15922" w="3185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2436800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2791850" y="685075"/>
              <a:ext cx="213350" cy="214950"/>
            </a:xfrm>
            <a:custGeom>
              <a:rect b="b" l="l" r="r" t="t"/>
              <a:pathLst>
                <a:path extrusionOk="0" h="8598" w="8534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3146875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2258475" y="570450"/>
              <a:ext cx="1280075" cy="444200"/>
            </a:xfrm>
            <a:custGeom>
              <a:rect b="b" l="l" r="r" t="t"/>
              <a:pathLst>
                <a:path extrusionOk="0" h="17768" w="51203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4947550" y="262775"/>
              <a:ext cx="1147925" cy="384100"/>
            </a:xfrm>
            <a:custGeom>
              <a:rect b="b" l="l" r="r" t="t"/>
              <a:pathLst>
                <a:path extrusionOk="0" h="15364" w="45917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5336025" y="1923725"/>
              <a:ext cx="162400" cy="135350"/>
            </a:xfrm>
            <a:custGeom>
              <a:rect b="b" l="l" r="r" t="t"/>
              <a:pathLst>
                <a:path extrusionOk="0" h="5414" w="6496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2651725" y="4047575"/>
              <a:ext cx="135375" cy="116250"/>
            </a:xfrm>
            <a:custGeom>
              <a:rect b="b" l="l" r="r" t="t"/>
              <a:pathLst>
                <a:path extrusionOk="0" h="4650" w="5415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2481375" y="1923725"/>
              <a:ext cx="164025" cy="135350"/>
            </a:xfrm>
            <a:custGeom>
              <a:rect b="b" l="l" r="r" t="t"/>
              <a:pathLst>
                <a:path extrusionOk="0" h="5414" w="6561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1459250" y="2527125"/>
              <a:ext cx="243625" cy="208425"/>
            </a:xfrm>
            <a:custGeom>
              <a:rect b="b" l="l" r="r" t="t"/>
              <a:pathLst>
                <a:path extrusionOk="0" h="8337" w="9745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471827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497142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6803925" y="2260975"/>
              <a:ext cx="243625" cy="208850"/>
            </a:xfrm>
            <a:custGeom>
              <a:rect b="b" l="l" r="r" t="t"/>
              <a:pathLst>
                <a:path extrusionOk="0" h="8354" w="9745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5711750" y="2736450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5789775" y="945725"/>
              <a:ext cx="197425" cy="169225"/>
            </a:xfrm>
            <a:custGeom>
              <a:rect b="b" l="l" r="r" t="t"/>
              <a:pathLst>
                <a:path extrusionOk="0" h="6769" w="7897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6049275" y="945725"/>
              <a:ext cx="197450" cy="169225"/>
            </a:xfrm>
            <a:custGeom>
              <a:rect b="b" l="l" r="r" t="t"/>
              <a:pathLst>
                <a:path extrusionOk="0" h="6769" w="7898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3006775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3264700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6307200" y="945725"/>
              <a:ext cx="195850" cy="169225"/>
            </a:xfrm>
            <a:custGeom>
              <a:rect b="b" l="l" r="r" t="t"/>
              <a:pathLst>
                <a:path extrusionOk="0" h="6769" w="7834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3767800" y="8363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3505100" y="4547475"/>
              <a:ext cx="287750" cy="207875"/>
            </a:xfrm>
            <a:custGeom>
              <a:rect b="b" l="l" r="r" t="t"/>
              <a:pathLst>
                <a:path extrusionOk="0" h="8315" w="1151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1495875" y="2773900"/>
              <a:ext cx="203800" cy="1459975"/>
            </a:xfrm>
            <a:custGeom>
              <a:rect b="b" l="l" r="r" t="t"/>
              <a:pathLst>
                <a:path extrusionOk="0" h="58399" w="8152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4119650" y="868550"/>
              <a:ext cx="133750" cy="157250"/>
            </a:xfrm>
            <a:custGeom>
              <a:rect b="b" l="l" r="r" t="t"/>
              <a:pathLst>
                <a:path extrusionOk="0" h="6290" w="535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5961700" y="1944425"/>
              <a:ext cx="812000" cy="746725"/>
            </a:xfrm>
            <a:custGeom>
              <a:rect b="b" l="l" r="r" t="t"/>
              <a:pathLst>
                <a:path extrusionOk="0" h="29869" w="3248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rect b="b" l="l" r="r" t="t"/>
              <a:pathLst>
                <a:path extrusionOk="0" h="29869" w="38849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5700600" y="3254725"/>
              <a:ext cx="246800" cy="1534800"/>
            </a:xfrm>
            <a:custGeom>
              <a:rect b="b" l="l" r="r" t="t"/>
              <a:pathLst>
                <a:path extrusionOk="0" h="61392" w="9872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6150075" y="3201275"/>
              <a:ext cx="131675" cy="74175"/>
            </a:xfrm>
            <a:custGeom>
              <a:rect b="b" l="l" r="r" t="t"/>
              <a:pathLst>
                <a:path extrusionOk="0" h="2967" w="5267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6616075" y="3944100"/>
              <a:ext cx="157625" cy="176750"/>
            </a:xfrm>
            <a:custGeom>
              <a:rect b="b" l="l" r="r" t="t"/>
              <a:pathLst>
                <a:path extrusionOk="0" h="7070" w="6305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6299225" y="3275275"/>
              <a:ext cx="313675" cy="328125"/>
            </a:xfrm>
            <a:custGeom>
              <a:rect b="b" l="l" r="r" t="t"/>
              <a:pathLst>
                <a:path extrusionOk="0" h="13125" w="12547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5732450" y="3078000"/>
              <a:ext cx="244700" cy="157625"/>
            </a:xfrm>
            <a:custGeom>
              <a:rect b="b" l="l" r="r" t="t"/>
              <a:pathLst>
                <a:path extrusionOk="0" h="6305" w="9788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6651200" y="3786250"/>
              <a:ext cx="58825" cy="118075"/>
            </a:xfrm>
            <a:custGeom>
              <a:rect b="b" l="l" r="r" t="t"/>
              <a:pathLst>
                <a:path extrusionOk="0" h="4723" w="2353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6007875" y="3155300"/>
              <a:ext cx="121025" cy="59650"/>
            </a:xfrm>
            <a:custGeom>
              <a:rect b="b" l="l" r="r" t="t"/>
              <a:pathLst>
                <a:path extrusionOk="0" h="2386" w="4841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6599900" y="3634350"/>
              <a:ext cx="76675" cy="115525"/>
            </a:xfrm>
            <a:custGeom>
              <a:rect b="b" l="l" r="r" t="t"/>
              <a:pathLst>
                <a:path extrusionOk="0" h="4621" w="3067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238125" y="2229325"/>
              <a:ext cx="224500" cy="433150"/>
            </a:xfrm>
            <a:custGeom>
              <a:rect b="b" l="l" r="r" t="t"/>
              <a:pathLst>
                <a:path extrusionOk="0" h="17326" w="898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417375" y="2847300"/>
              <a:ext cx="91425" cy="108125"/>
            </a:xfrm>
            <a:custGeom>
              <a:rect b="b" l="l" r="r" t="t"/>
              <a:pathLst>
                <a:path extrusionOk="0" h="4325" w="3657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360700" y="2701425"/>
              <a:ext cx="71675" cy="113900"/>
            </a:xfrm>
            <a:custGeom>
              <a:rect b="b" l="l" r="r" t="t"/>
              <a:pathLst>
                <a:path extrusionOk="0" h="4556" w="2867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379800" y="2081500"/>
              <a:ext cx="80800" cy="112900"/>
            </a:xfrm>
            <a:custGeom>
              <a:rect b="b" l="l" r="r" t="t"/>
              <a:pathLst>
                <a:path extrusionOk="0" h="4516" w="3232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516725" y="174062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451450" y="1948450"/>
              <a:ext cx="90775" cy="104250"/>
            </a:xfrm>
            <a:custGeom>
              <a:rect b="b" l="l" r="r" t="t"/>
              <a:pathLst>
                <a:path extrusionOk="0" h="4170" w="3631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504525" y="2977900"/>
              <a:ext cx="231950" cy="235450"/>
            </a:xfrm>
            <a:custGeom>
              <a:rect b="b" l="l" r="r" t="t"/>
              <a:pathLst>
                <a:path extrusionOk="0" h="9418" w="9278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7060250" y="2937275"/>
              <a:ext cx="87600" cy="107625"/>
            </a:xfrm>
            <a:custGeom>
              <a:rect b="b" l="l" r="r" t="t"/>
              <a:pathLst>
                <a:path extrusionOk="0" h="4305" w="3504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7136675" y="2790600"/>
              <a:ext cx="71675" cy="115475"/>
            </a:xfrm>
            <a:custGeom>
              <a:rect b="b" l="l" r="r" t="t"/>
              <a:pathLst>
                <a:path extrusionOk="0" h="4619" w="2867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6832600" y="3069275"/>
              <a:ext cx="226100" cy="234825"/>
            </a:xfrm>
            <a:custGeom>
              <a:rect b="b" l="l" r="r" t="t"/>
              <a:pathLst>
                <a:path extrusionOk="0" h="9393" w="9044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7108025" y="2320075"/>
              <a:ext cx="222925" cy="434750"/>
            </a:xfrm>
            <a:custGeom>
              <a:rect b="b" l="l" r="r" t="t"/>
              <a:pathLst>
                <a:path extrusionOk="0" h="17390" w="8917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7025225" y="2038025"/>
              <a:ext cx="92375" cy="105425"/>
            </a:xfrm>
            <a:custGeom>
              <a:rect b="b" l="l" r="r" t="t"/>
              <a:pathLst>
                <a:path extrusionOk="0" h="4217" w="3695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7111200" y="2171525"/>
              <a:ext cx="78050" cy="113625"/>
            </a:xfrm>
            <a:custGeom>
              <a:rect b="b" l="l" r="r" t="t"/>
              <a:pathLst>
                <a:path extrusionOk="0" h="4545" w="3122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6829400" y="183137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1369300" y="4886275"/>
              <a:ext cx="322425" cy="328350"/>
            </a:xfrm>
            <a:custGeom>
              <a:rect b="b" l="l" r="r" t="t"/>
              <a:pathLst>
                <a:path extrusionOk="0" h="13134" w="12897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1849075" y="5273675"/>
              <a:ext cx="130825" cy="60350"/>
            </a:xfrm>
            <a:custGeom>
              <a:rect b="b" l="l" r="r" t="t"/>
              <a:pathLst>
                <a:path extrusionOk="0" h="2414" w="5233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1276025" y="4585150"/>
              <a:ext cx="55875" cy="116800"/>
            </a:xfrm>
            <a:custGeom>
              <a:rect b="b" l="l" r="r" t="t"/>
              <a:pathLst>
                <a:path extrusionOk="0" h="4672" w="2235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1307975" y="4740050"/>
              <a:ext cx="74875" cy="114750"/>
            </a:xfrm>
            <a:custGeom>
              <a:rect b="b" l="l" r="r" t="t"/>
              <a:pathLst>
                <a:path extrusionOk="0" h="4590" w="2995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1214075" y="4367600"/>
              <a:ext cx="157625" cy="178325"/>
            </a:xfrm>
            <a:custGeom>
              <a:rect b="b" l="l" r="r" t="t"/>
              <a:pathLst>
                <a:path extrusionOk="0" h="7133" w="6305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1702125" y="5214500"/>
              <a:ext cx="131300" cy="73350"/>
            </a:xfrm>
            <a:custGeom>
              <a:rect b="b" l="l" r="r" t="t"/>
              <a:pathLst>
                <a:path extrusionOk="0" h="2934" w="5252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2014900" y="5254400"/>
              <a:ext cx="237250" cy="157625"/>
            </a:xfrm>
            <a:custGeom>
              <a:rect b="b" l="l" r="r" t="t"/>
              <a:pathLst>
                <a:path extrusionOk="0" h="6305" w="949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3619725" y="1871175"/>
              <a:ext cx="240450" cy="240450"/>
            </a:xfrm>
            <a:custGeom>
              <a:rect b="b" l="l" r="r" t="t"/>
              <a:pathLst>
                <a:path extrusionOk="0" h="9618" w="9618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44110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4718275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53201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1718775" y="4396250"/>
              <a:ext cx="472875" cy="608200"/>
            </a:xfrm>
            <a:custGeom>
              <a:rect b="b" l="l" r="r" t="t"/>
              <a:pathLst>
                <a:path extrusionOk="0" h="24328" w="18915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1817475" y="4498150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1817475" y="4574575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1817475" y="4650975"/>
              <a:ext cx="221325" cy="39850"/>
            </a:xfrm>
            <a:custGeom>
              <a:rect b="b" l="l" r="r" t="t"/>
              <a:pathLst>
                <a:path extrusionOk="0" h="1594" w="8853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6358150" y="2643350"/>
              <a:ext cx="401225" cy="445825"/>
            </a:xfrm>
            <a:custGeom>
              <a:rect b="b" l="l" r="r" t="t"/>
              <a:pathLst>
                <a:path extrusionOk="0" h="17833" w="16049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3627700" y="319425"/>
              <a:ext cx="525400" cy="450050"/>
            </a:xfrm>
            <a:custGeom>
              <a:rect b="b" l="l" r="r" t="t"/>
              <a:pathLst>
                <a:path extrusionOk="0" h="18002" w="21016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3778950" y="401675"/>
              <a:ext cx="101900" cy="235650"/>
            </a:xfrm>
            <a:custGeom>
              <a:rect b="b" l="l" r="r" t="t"/>
              <a:pathLst>
                <a:path extrusionOk="0" h="9426" w="4076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2650150" y="1654650"/>
              <a:ext cx="173550" cy="173575"/>
            </a:xfrm>
            <a:custGeom>
              <a:rect b="b" l="l" r="r" t="t"/>
              <a:pathLst>
                <a:path extrusionOk="0" h="6943" w="6942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1094650" y="26911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1723550" y="1665800"/>
              <a:ext cx="151275" cy="151275"/>
            </a:xfrm>
            <a:custGeom>
              <a:rect b="b" l="l" r="r" t="t"/>
              <a:pathLst>
                <a:path extrusionOk="0" h="6051" w="6051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6334250" y="436700"/>
              <a:ext cx="149700" cy="151275"/>
            </a:xfrm>
            <a:custGeom>
              <a:rect b="b" l="l" r="r" t="t"/>
              <a:pathLst>
                <a:path extrusionOk="0" h="6051" w="5988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6866025" y="2581250"/>
              <a:ext cx="149675" cy="151275"/>
            </a:xfrm>
            <a:custGeom>
              <a:rect b="b" l="l" r="r" t="t"/>
              <a:pathLst>
                <a:path extrusionOk="0" h="6051" w="5987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1094650" y="29713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2409725" y="1654650"/>
              <a:ext cx="171975" cy="173575"/>
            </a:xfrm>
            <a:custGeom>
              <a:rect b="b" l="l" r="r" t="t"/>
              <a:pathLst>
                <a:path extrusionOk="0" h="6943" w="6879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4450800" y="4440825"/>
              <a:ext cx="1246650" cy="250000"/>
            </a:xfrm>
            <a:custGeom>
              <a:rect b="b" l="l" r="r" t="t"/>
              <a:pathLst>
                <a:path extrusionOk="0" h="10000" w="49866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3118225" y="1673750"/>
              <a:ext cx="1514100" cy="135375"/>
            </a:xfrm>
            <a:custGeom>
              <a:rect b="b" l="l" r="r" t="t"/>
              <a:pathLst>
                <a:path extrusionOk="0" h="5415" w="60564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1349400" y="323650"/>
              <a:ext cx="2101600" cy="616175"/>
            </a:xfrm>
            <a:custGeom>
              <a:rect b="b" l="l" r="r" t="t"/>
              <a:pathLst>
                <a:path extrusionOk="0" h="24647" w="84064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5823200" y="713725"/>
              <a:ext cx="843825" cy="1111300"/>
            </a:xfrm>
            <a:custGeom>
              <a:rect b="b" l="l" r="r" t="t"/>
              <a:pathLst>
                <a:path extrusionOk="0" h="44452" w="33753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924300" y="661175"/>
              <a:ext cx="135350" cy="314875"/>
            </a:xfrm>
            <a:custGeom>
              <a:rect b="b" l="l" r="r" t="t"/>
              <a:pathLst>
                <a:path extrusionOk="0" h="12595" w="5414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1782450" y="3907475"/>
              <a:ext cx="135350" cy="315250"/>
            </a:xfrm>
            <a:custGeom>
              <a:rect b="b" l="l" r="r" t="t"/>
              <a:pathLst>
                <a:path extrusionOk="0" h="12610" w="5414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1113775" y="661175"/>
              <a:ext cx="133750" cy="314875"/>
            </a:xfrm>
            <a:custGeom>
              <a:rect b="b" l="l" r="r" t="t"/>
              <a:pathLst>
                <a:path extrusionOk="0" h="12595" w="535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1782450" y="2181650"/>
              <a:ext cx="135350" cy="1668525"/>
            </a:xfrm>
            <a:custGeom>
              <a:rect b="b" l="l" r="r" t="t"/>
              <a:pathLst>
                <a:path extrusionOk="0" h="66741" w="5414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5576425" y="4885025"/>
              <a:ext cx="1047625" cy="159225"/>
            </a:xfrm>
            <a:custGeom>
              <a:rect b="b" l="l" r="r" t="t"/>
              <a:pathLst>
                <a:path extrusionOk="0" h="6369" w="41905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5523875" y="5074475"/>
              <a:ext cx="1100175" cy="157650"/>
            </a:xfrm>
            <a:custGeom>
              <a:rect b="b" l="l" r="r" t="t"/>
              <a:pathLst>
                <a:path extrusionOk="0" h="6306" w="44007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2408625" y="5020350"/>
              <a:ext cx="1230225" cy="393850"/>
            </a:xfrm>
            <a:custGeom>
              <a:rect b="b" l="l" r="r" t="t"/>
              <a:pathLst>
                <a:path extrusionOk="0" h="15754" w="49209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819225" y="28312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860625" y="1842525"/>
              <a:ext cx="619350" cy="135350"/>
            </a:xfrm>
            <a:custGeom>
              <a:rect b="b" l="l" r="r" t="t"/>
              <a:pathLst>
                <a:path extrusionOk="0" h="5414" w="24774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6060425" y="4273650"/>
              <a:ext cx="627300" cy="495175"/>
            </a:xfrm>
            <a:custGeom>
              <a:rect b="b" l="l" r="r" t="t"/>
              <a:pathLst>
                <a:path extrusionOk="0" h="19807" w="25092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6033350" y="2694300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162325" y="2694300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033350" y="2820075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6162325" y="2820075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6076350" y="3681400"/>
              <a:ext cx="176750" cy="455375"/>
            </a:xfrm>
            <a:custGeom>
              <a:rect b="b" l="l" r="r" t="t"/>
              <a:pathLst>
                <a:path extrusionOk="0" h="18215" w="707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6270575" y="3679800"/>
              <a:ext cx="178350" cy="456975"/>
            </a:xfrm>
            <a:custGeom>
              <a:rect b="b" l="l" r="r" t="t"/>
              <a:pathLst>
                <a:path extrusionOk="0" h="18279" w="7134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6170275" y="3772150"/>
              <a:ext cx="184700" cy="116250"/>
            </a:xfrm>
            <a:custGeom>
              <a:rect b="b" l="l" r="r" t="t"/>
              <a:pathLst>
                <a:path extrusionOk="0" h="4650" w="7388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6132075" y="3928175"/>
              <a:ext cx="261125" cy="208600"/>
            </a:xfrm>
            <a:custGeom>
              <a:rect b="b" l="l" r="r" t="t"/>
              <a:pathLst>
                <a:path extrusionOk="0" h="8344" w="10445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6262625" y="39281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036550" y="3628850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036550" y="4149475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6163900" y="2121150"/>
              <a:ext cx="122575" cy="176750"/>
            </a:xfrm>
            <a:custGeom>
              <a:rect b="b" l="l" r="r" t="t"/>
              <a:pathLst>
                <a:path extrusionOk="0" h="7070" w="4903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6302425" y="2121150"/>
              <a:ext cx="138525" cy="176750"/>
            </a:xfrm>
            <a:custGeom>
              <a:rect b="b" l="l" r="r" t="t"/>
              <a:pathLst>
                <a:path extrusionOk="0" h="7070" w="5541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6472775" y="2121150"/>
              <a:ext cx="121025" cy="176750"/>
            </a:xfrm>
            <a:custGeom>
              <a:rect b="b" l="l" r="r" t="t"/>
              <a:pathLst>
                <a:path extrusionOk="0" h="7070" w="4841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1688525" y="661175"/>
              <a:ext cx="92350" cy="178350"/>
            </a:xfrm>
            <a:custGeom>
              <a:rect b="b" l="l" r="r" t="t"/>
              <a:pathLst>
                <a:path extrusionOk="0" h="7134" w="3694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rect b="b" l="l" r="r" t="t"/>
              <a:pathLst>
                <a:path extrusionOk="0" h="7070" w="5478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rect b="b" l="l" r="r" t="t"/>
              <a:pathLst>
                <a:path extrusionOk="0" h="7070" w="5605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rect b="b" l="l" r="r" t="t"/>
              <a:pathLst>
                <a:path extrusionOk="0" h="7070" w="9363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rect b="b" l="l" r="r" t="t"/>
              <a:pathLst>
                <a:path extrusionOk="0" h="7070" w="4077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2245750" y="4830900"/>
              <a:ext cx="162425" cy="211775"/>
            </a:xfrm>
            <a:custGeom>
              <a:rect b="b" l="l" r="r" t="t"/>
              <a:pathLst>
                <a:path extrusionOk="0" h="8471" w="6497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2433625" y="4727400"/>
              <a:ext cx="207000" cy="380550"/>
            </a:xfrm>
            <a:custGeom>
              <a:rect b="b" l="l" r="r" t="t"/>
              <a:pathLst>
                <a:path extrusionOk="0" h="15222" w="828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2661300" y="4830900"/>
              <a:ext cx="164000" cy="211775"/>
            </a:xfrm>
            <a:custGeom>
              <a:rect b="b" l="l" r="r" t="t"/>
              <a:pathLst>
                <a:path extrusionOk="0" h="8471" w="656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2" name="Google Shape;632;p32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EFFC1"/>
              </a:solidFill>
            </a:endParaRPr>
          </a:p>
        </p:txBody>
      </p:sp>
      <p:sp>
        <p:nvSpPr>
          <p:cNvPr id="633" name="Google Shape;633;p32"/>
          <p:cNvSpPr txBox="1"/>
          <p:nvPr/>
        </p:nvSpPr>
        <p:spPr>
          <a:xfrm>
            <a:off x="4053200" y="2268450"/>
            <a:ext cx="3578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rPr>
              <a:t>THANKS!</a:t>
            </a:r>
            <a:endParaRPr sz="3500">
              <a:solidFill>
                <a:srgbClr val="0E2A47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33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REFERENCES</a:t>
            </a:r>
            <a:endParaRPr/>
          </a:p>
        </p:txBody>
      </p:sp>
      <p:sp>
        <p:nvSpPr>
          <p:cNvPr id="639" name="Google Shape;639;p33"/>
          <p:cNvSpPr txBox="1"/>
          <p:nvPr>
            <p:ph idx="1" type="body"/>
          </p:nvPr>
        </p:nvSpPr>
        <p:spPr>
          <a:xfrm>
            <a:off x="810000" y="1478150"/>
            <a:ext cx="564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 sz="1200" u="sng">
                <a:solidFill>
                  <a:schemeClr val="hlink"/>
                </a:solidFill>
                <a:hlinkClick r:id="rId3"/>
              </a:rPr>
              <a:t>https://en.wikipedia.org/wiki/Website_audit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Analyze Websites With Free SEO Audit &amp; Reporting Tool - SEOptimer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What Is A Website Audit and Why Are They SO Important? | All Things Web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Site Audit: Improve the SEO of Your Website | Semrush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 sz="1200" u="sng">
                <a:solidFill>
                  <a:schemeClr val="hlink"/>
                </a:solidFill>
                <a:hlinkClick r:id="rId7"/>
              </a:rPr>
              <a:t>https://sitechecker.pro/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➔"/>
            </a:pPr>
            <a:r>
              <a:rPr lang="e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The 10 Amazing Impact and Importance of SEO Website Audit to Look For - A1 Future Technologies - Blog</a:t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/>
          <p:nvPr>
            <p:ph idx="1" type="subTitle"/>
          </p:nvPr>
        </p:nvSpPr>
        <p:spPr>
          <a:xfrm>
            <a:off x="4200351" y="4160720"/>
            <a:ext cx="23154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Md. Abdullah Al Masud Siddque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Roboto"/>
                <a:ea typeface="Roboto"/>
                <a:cs typeface="Roboto"/>
                <a:sym typeface="Roboto"/>
              </a:rPr>
              <a:t>182-15-11471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8678880" y="720037"/>
            <a:ext cx="109081" cy="57196"/>
          </a:xfrm>
          <a:custGeom>
            <a:rect b="b" l="l" r="r" t="t"/>
            <a:pathLst>
              <a:path extrusionOk="0" h="17832" w="34008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4" name="Google Shape;214;p19"/>
          <p:cNvSpPr/>
          <p:nvPr/>
        </p:nvSpPr>
        <p:spPr>
          <a:xfrm>
            <a:off x="8843548" y="282367"/>
            <a:ext cx="54338" cy="17009"/>
          </a:xfrm>
          <a:custGeom>
            <a:rect b="b" l="l" r="r" t="t"/>
            <a:pathLst>
              <a:path extrusionOk="0" h="5303" w="16941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5" name="Google Shape;215;p19"/>
          <p:cNvSpPr/>
          <p:nvPr/>
        </p:nvSpPr>
        <p:spPr>
          <a:xfrm>
            <a:off x="8855398" y="299425"/>
            <a:ext cx="30641" cy="12211"/>
          </a:xfrm>
          <a:custGeom>
            <a:rect b="b" l="l" r="r" t="t"/>
            <a:pathLst>
              <a:path extrusionOk="0" h="3807" w="9553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6" name="Google Shape;216;p19"/>
          <p:cNvSpPr/>
          <p:nvPr/>
        </p:nvSpPr>
        <p:spPr>
          <a:xfrm>
            <a:off x="8864182" y="315106"/>
            <a:ext cx="15322" cy="13154"/>
          </a:xfrm>
          <a:custGeom>
            <a:rect b="b" l="l" r="r" t="t"/>
            <a:pathLst>
              <a:path extrusionOk="0" h="4101" w="4777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7" name="Google Shape;217;p19"/>
          <p:cNvSpPr/>
          <p:nvPr/>
        </p:nvSpPr>
        <p:spPr>
          <a:xfrm>
            <a:off x="8831290" y="264591"/>
            <a:ext cx="78850" cy="21910"/>
          </a:xfrm>
          <a:custGeom>
            <a:rect b="b" l="l" r="r" t="t"/>
            <a:pathLst>
              <a:path extrusionOk="0" h="6831" w="24583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19"/>
          <p:cNvSpPr/>
          <p:nvPr/>
        </p:nvSpPr>
        <p:spPr>
          <a:xfrm>
            <a:off x="8318771" y="240537"/>
            <a:ext cx="461033" cy="530684"/>
          </a:xfrm>
          <a:custGeom>
            <a:rect b="b" l="l" r="r" t="t"/>
            <a:pathLst>
              <a:path extrusionOk="0" h="165451" w="143736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9" name="Google Shape;219;p19"/>
          <p:cNvSpPr/>
          <p:nvPr/>
        </p:nvSpPr>
        <p:spPr>
          <a:xfrm>
            <a:off x="8384476" y="475279"/>
            <a:ext cx="125423" cy="125221"/>
          </a:xfrm>
          <a:custGeom>
            <a:rect b="b" l="l" r="r" t="t"/>
            <a:pathLst>
              <a:path extrusionOk="0" h="39040" w="39103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0" name="Google Shape;220;p19"/>
          <p:cNvSpPr/>
          <p:nvPr/>
        </p:nvSpPr>
        <p:spPr>
          <a:xfrm>
            <a:off x="8600833" y="484271"/>
            <a:ext cx="3" cy="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1" name="Google Shape;221;p19"/>
          <p:cNvSpPr/>
          <p:nvPr/>
        </p:nvSpPr>
        <p:spPr>
          <a:xfrm>
            <a:off x="8517477" y="461346"/>
            <a:ext cx="89473" cy="88331"/>
          </a:xfrm>
          <a:custGeom>
            <a:rect b="b" l="l" r="r" t="t"/>
            <a:pathLst>
              <a:path extrusionOk="0" h="27539" w="27895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2" name="Google Shape;222;p19"/>
          <p:cNvSpPr/>
          <p:nvPr/>
        </p:nvSpPr>
        <p:spPr>
          <a:xfrm>
            <a:off x="8175065" y="383547"/>
            <a:ext cx="56994" cy="56789"/>
          </a:xfrm>
          <a:custGeom>
            <a:rect b="b" l="l" r="r" t="t"/>
            <a:pathLst>
              <a:path extrusionOk="0" h="17705" w="17769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3" name="Google Shape;223;p19"/>
          <p:cNvSpPr/>
          <p:nvPr/>
        </p:nvSpPr>
        <p:spPr>
          <a:xfrm>
            <a:off x="8235743" y="377420"/>
            <a:ext cx="40245" cy="39834"/>
          </a:xfrm>
          <a:custGeom>
            <a:rect b="b" l="l" r="r" t="t"/>
            <a:pathLst>
              <a:path extrusionOk="0" h="12419" w="12547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4" name="Google Shape;224;p19"/>
          <p:cNvSpPr/>
          <p:nvPr/>
        </p:nvSpPr>
        <p:spPr>
          <a:xfrm>
            <a:off x="8646189" y="382934"/>
            <a:ext cx="131960" cy="5110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5" name="Google Shape;225;p19"/>
          <p:cNvSpPr/>
          <p:nvPr/>
        </p:nvSpPr>
        <p:spPr>
          <a:xfrm>
            <a:off x="8646189" y="400505"/>
            <a:ext cx="131960" cy="5110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6" name="Google Shape;226;p19"/>
          <p:cNvSpPr/>
          <p:nvPr/>
        </p:nvSpPr>
        <p:spPr>
          <a:xfrm>
            <a:off x="8646189" y="418076"/>
            <a:ext cx="131960" cy="5110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7" name="Google Shape;227;p19"/>
          <p:cNvSpPr/>
          <p:nvPr/>
        </p:nvSpPr>
        <p:spPr>
          <a:xfrm>
            <a:off x="8646189" y="453419"/>
            <a:ext cx="131960" cy="5110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8" name="Google Shape;228;p19"/>
          <p:cNvSpPr/>
          <p:nvPr/>
        </p:nvSpPr>
        <p:spPr>
          <a:xfrm>
            <a:off x="8646189" y="470990"/>
            <a:ext cx="131960" cy="5110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9" name="Google Shape;229;p19"/>
          <p:cNvSpPr/>
          <p:nvPr/>
        </p:nvSpPr>
        <p:spPr>
          <a:xfrm>
            <a:off x="8646189" y="506131"/>
            <a:ext cx="131960" cy="5110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0" name="Google Shape;230;p19"/>
          <p:cNvSpPr/>
          <p:nvPr/>
        </p:nvSpPr>
        <p:spPr>
          <a:xfrm>
            <a:off x="8646189" y="523702"/>
            <a:ext cx="131960" cy="5110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1" name="Google Shape;231;p19"/>
          <p:cNvSpPr/>
          <p:nvPr/>
        </p:nvSpPr>
        <p:spPr>
          <a:xfrm>
            <a:off x="8646189" y="558840"/>
            <a:ext cx="131960" cy="5110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2" name="Google Shape;232;p19"/>
          <p:cNvSpPr/>
          <p:nvPr/>
        </p:nvSpPr>
        <p:spPr>
          <a:xfrm>
            <a:off x="8387338" y="382934"/>
            <a:ext cx="227963" cy="5110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3" name="Google Shape;233;p19"/>
          <p:cNvSpPr/>
          <p:nvPr/>
        </p:nvSpPr>
        <p:spPr>
          <a:xfrm>
            <a:off x="8387338" y="400505"/>
            <a:ext cx="227963" cy="5110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4" name="Google Shape;234;p19"/>
          <p:cNvSpPr/>
          <p:nvPr/>
        </p:nvSpPr>
        <p:spPr>
          <a:xfrm>
            <a:off x="8387338" y="435849"/>
            <a:ext cx="153405" cy="5113"/>
          </a:xfrm>
          <a:custGeom>
            <a:rect b="b" l="l" r="r" t="t"/>
            <a:pathLst>
              <a:path extrusionOk="0" h="1594" w="47827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5" name="Google Shape;235;p19"/>
          <p:cNvSpPr/>
          <p:nvPr/>
        </p:nvSpPr>
        <p:spPr>
          <a:xfrm>
            <a:off x="8661511" y="347386"/>
            <a:ext cx="93762" cy="15325"/>
          </a:xfrm>
          <a:custGeom>
            <a:rect b="b" l="l" r="r" t="t"/>
            <a:pathLst>
              <a:path extrusionOk="0" h="4778" w="29232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6" name="Google Shape;236;p19"/>
          <p:cNvSpPr/>
          <p:nvPr/>
        </p:nvSpPr>
        <p:spPr>
          <a:xfrm>
            <a:off x="8454554" y="347386"/>
            <a:ext cx="93556" cy="15325"/>
          </a:xfrm>
          <a:custGeom>
            <a:rect b="b" l="l" r="r" t="t"/>
            <a:pathLst>
              <a:path extrusionOk="0" h="4778" w="29168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7" name="Google Shape;237;p19"/>
          <p:cNvSpPr/>
          <p:nvPr/>
        </p:nvSpPr>
        <p:spPr>
          <a:xfrm>
            <a:off x="8173634" y="519410"/>
            <a:ext cx="98255" cy="198958"/>
          </a:xfrm>
          <a:custGeom>
            <a:rect b="b" l="l" r="r" t="t"/>
            <a:pathLst>
              <a:path extrusionOk="0" h="62029" w="30633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8" name="Google Shape;238;p19"/>
          <p:cNvSpPr/>
          <p:nvPr/>
        </p:nvSpPr>
        <p:spPr>
          <a:xfrm>
            <a:off x="8217765" y="659767"/>
            <a:ext cx="10216" cy="51070"/>
          </a:xfrm>
          <a:custGeom>
            <a:rect b="b" l="l" r="r" t="t"/>
            <a:pathLst>
              <a:path extrusionOk="0" h="15922" w="3185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9" name="Google Shape;239;p19"/>
          <p:cNvSpPr/>
          <p:nvPr/>
        </p:nvSpPr>
        <p:spPr>
          <a:xfrm>
            <a:off x="8382840" y="172708"/>
            <a:ext cx="164234" cy="56991"/>
          </a:xfrm>
          <a:custGeom>
            <a:rect b="b" l="l" r="r" t="t"/>
            <a:pathLst>
              <a:path extrusionOk="0" h="17768" w="51203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0" name="Google Shape;240;p19"/>
          <p:cNvSpPr/>
          <p:nvPr/>
        </p:nvSpPr>
        <p:spPr>
          <a:xfrm>
            <a:off x="8727912" y="133226"/>
            <a:ext cx="147279" cy="49280"/>
          </a:xfrm>
          <a:custGeom>
            <a:rect b="b" l="l" r="r" t="t"/>
            <a:pathLst>
              <a:path extrusionOk="0" h="15364" w="45917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1" name="Google Shape;241;p19"/>
          <p:cNvSpPr/>
          <p:nvPr/>
        </p:nvSpPr>
        <p:spPr>
          <a:xfrm>
            <a:off x="8280281" y="423796"/>
            <a:ext cx="31257" cy="26741"/>
          </a:xfrm>
          <a:custGeom>
            <a:rect b="b" l="l" r="r" t="t"/>
            <a:pathLst>
              <a:path extrusionOk="0" h="8337" w="9745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8698491" y="309549"/>
            <a:ext cx="31257" cy="26802"/>
          </a:xfrm>
          <a:custGeom>
            <a:rect b="b" l="l" r="r" t="t"/>
            <a:pathLst>
              <a:path extrusionOk="0" h="8356" w="9745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8825977" y="450657"/>
            <a:ext cx="25333" cy="21558"/>
          </a:xfrm>
          <a:custGeom>
            <a:rect b="b" l="l" r="r" t="t"/>
            <a:pathLst>
              <a:path extrusionOk="0" h="6721" w="7898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4" name="Google Shape;244;p19"/>
          <p:cNvSpPr/>
          <p:nvPr/>
        </p:nvSpPr>
        <p:spPr>
          <a:xfrm>
            <a:off x="8478865" y="722796"/>
            <a:ext cx="25333" cy="21756"/>
          </a:xfrm>
          <a:custGeom>
            <a:rect b="b" l="l" r="r" t="t"/>
            <a:pathLst>
              <a:path extrusionOk="0" h="6783" w="7898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5" name="Google Shape;245;p19"/>
          <p:cNvSpPr/>
          <p:nvPr/>
        </p:nvSpPr>
        <p:spPr>
          <a:xfrm>
            <a:off x="8902387" y="220865"/>
            <a:ext cx="25128" cy="21712"/>
          </a:xfrm>
          <a:custGeom>
            <a:rect b="b" l="l" r="r" t="t"/>
            <a:pathLst>
              <a:path extrusionOk="0" h="6769" w="7834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6" name="Google Shape;246;p19"/>
          <p:cNvSpPr/>
          <p:nvPr/>
        </p:nvSpPr>
        <p:spPr>
          <a:xfrm>
            <a:off x="8542812" y="683054"/>
            <a:ext cx="36918" cy="26670"/>
          </a:xfrm>
          <a:custGeom>
            <a:rect b="b" l="l" r="r" t="t"/>
            <a:pathLst>
              <a:path extrusionOk="0" h="8315" w="1151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7" name="Google Shape;247;p19"/>
          <p:cNvSpPr/>
          <p:nvPr/>
        </p:nvSpPr>
        <p:spPr>
          <a:xfrm>
            <a:off x="8284981" y="455463"/>
            <a:ext cx="26148" cy="187315"/>
          </a:xfrm>
          <a:custGeom>
            <a:rect b="b" l="l" r="r" t="t"/>
            <a:pathLst>
              <a:path extrusionOk="0" h="58399" w="8152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8" name="Google Shape;248;p19"/>
          <p:cNvSpPr/>
          <p:nvPr/>
        </p:nvSpPr>
        <p:spPr>
          <a:xfrm>
            <a:off x="8858051" y="349022"/>
            <a:ext cx="104180" cy="95805"/>
          </a:xfrm>
          <a:custGeom>
            <a:rect b="b" l="l" r="r" t="t"/>
            <a:pathLst>
              <a:path extrusionOk="0" h="29869" w="3248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9" name="Google Shape;249;p19"/>
          <p:cNvSpPr/>
          <p:nvPr/>
        </p:nvSpPr>
        <p:spPr>
          <a:xfrm>
            <a:off x="8194063" y="230524"/>
            <a:ext cx="124608" cy="95805"/>
          </a:xfrm>
          <a:custGeom>
            <a:rect b="b" l="l" r="r" t="t"/>
            <a:pathLst>
              <a:path extrusionOk="0" h="29869" w="38849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0" name="Google Shape;250;p19"/>
          <p:cNvSpPr/>
          <p:nvPr/>
        </p:nvSpPr>
        <p:spPr>
          <a:xfrm>
            <a:off x="8824546" y="517164"/>
            <a:ext cx="31664" cy="196915"/>
          </a:xfrm>
          <a:custGeom>
            <a:rect b="b" l="l" r="r" t="t"/>
            <a:pathLst>
              <a:path extrusionOk="0" h="61392" w="9872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1" name="Google Shape;251;p19"/>
          <p:cNvSpPr/>
          <p:nvPr/>
        </p:nvSpPr>
        <p:spPr>
          <a:xfrm>
            <a:off x="8882224" y="510305"/>
            <a:ext cx="16894" cy="9517"/>
          </a:xfrm>
          <a:custGeom>
            <a:rect b="b" l="l" r="r" t="t"/>
            <a:pathLst>
              <a:path extrusionOk="0" h="2967" w="5267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2" name="Google Shape;252;p19"/>
          <p:cNvSpPr/>
          <p:nvPr/>
        </p:nvSpPr>
        <p:spPr>
          <a:xfrm>
            <a:off x="8901272" y="605627"/>
            <a:ext cx="20223" cy="22677"/>
          </a:xfrm>
          <a:custGeom>
            <a:rect b="b" l="l" r="r" t="t"/>
            <a:pathLst>
              <a:path extrusionOk="0" h="7070" w="6305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3" name="Google Shape;253;p19"/>
          <p:cNvSpPr/>
          <p:nvPr/>
        </p:nvSpPr>
        <p:spPr>
          <a:xfrm>
            <a:off x="8901364" y="519801"/>
            <a:ext cx="40245" cy="42098"/>
          </a:xfrm>
          <a:custGeom>
            <a:rect b="b" l="l" r="r" t="t"/>
            <a:pathLst>
              <a:path extrusionOk="0" h="13125" w="12547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4" name="Google Shape;254;p19"/>
          <p:cNvSpPr/>
          <p:nvPr/>
        </p:nvSpPr>
        <p:spPr>
          <a:xfrm>
            <a:off x="8828633" y="494486"/>
            <a:ext cx="31395" cy="20223"/>
          </a:xfrm>
          <a:custGeom>
            <a:rect b="b" l="l" r="r" t="t"/>
            <a:pathLst>
              <a:path extrusionOk="0" h="6305" w="9788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5" name="Google Shape;255;p19"/>
          <p:cNvSpPr/>
          <p:nvPr/>
        </p:nvSpPr>
        <p:spPr>
          <a:xfrm>
            <a:off x="8905779" y="585371"/>
            <a:ext cx="7547" cy="15149"/>
          </a:xfrm>
          <a:custGeom>
            <a:rect b="b" l="l" r="r" t="t"/>
            <a:pathLst>
              <a:path extrusionOk="0" h="4723" w="2353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19"/>
          <p:cNvSpPr/>
          <p:nvPr/>
        </p:nvSpPr>
        <p:spPr>
          <a:xfrm>
            <a:off x="8863977" y="504405"/>
            <a:ext cx="15528" cy="7653"/>
          </a:xfrm>
          <a:custGeom>
            <a:rect b="b" l="l" r="r" t="t"/>
            <a:pathLst>
              <a:path extrusionOk="0" h="2386" w="4841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7" name="Google Shape;257;p19"/>
          <p:cNvSpPr/>
          <p:nvPr/>
        </p:nvSpPr>
        <p:spPr>
          <a:xfrm>
            <a:off x="8899196" y="565879"/>
            <a:ext cx="9837" cy="14822"/>
          </a:xfrm>
          <a:custGeom>
            <a:rect b="b" l="l" r="r" t="t"/>
            <a:pathLst>
              <a:path extrusionOk="0" h="4621" w="3067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8" name="Google Shape;258;p19"/>
          <p:cNvSpPr/>
          <p:nvPr/>
        </p:nvSpPr>
        <p:spPr>
          <a:xfrm>
            <a:off x="8142583" y="388766"/>
            <a:ext cx="28803" cy="55573"/>
          </a:xfrm>
          <a:custGeom>
            <a:rect b="b" l="l" r="r" t="t"/>
            <a:pathLst>
              <a:path extrusionOk="0" h="17326" w="898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9" name="Google Shape;259;p19"/>
          <p:cNvSpPr/>
          <p:nvPr/>
        </p:nvSpPr>
        <p:spPr>
          <a:xfrm>
            <a:off x="8131125" y="467293"/>
            <a:ext cx="11730" cy="13872"/>
          </a:xfrm>
          <a:custGeom>
            <a:rect b="b" l="l" r="r" t="t"/>
            <a:pathLst>
              <a:path extrusionOk="0" h="4325" w="3657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0" name="Google Shape;260;p19"/>
          <p:cNvSpPr/>
          <p:nvPr/>
        </p:nvSpPr>
        <p:spPr>
          <a:xfrm>
            <a:off x="8123852" y="448574"/>
            <a:ext cx="9196" cy="14613"/>
          </a:xfrm>
          <a:custGeom>
            <a:rect b="b" l="l" r="r" t="t"/>
            <a:pathLst>
              <a:path extrusionOk="0" h="4556" w="2867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1" name="Google Shape;261;p19"/>
          <p:cNvSpPr/>
          <p:nvPr/>
        </p:nvSpPr>
        <p:spPr>
          <a:xfrm>
            <a:off x="8126303" y="369023"/>
            <a:ext cx="10367" cy="14485"/>
          </a:xfrm>
          <a:custGeom>
            <a:rect b="b" l="l" r="r" t="t"/>
            <a:pathLst>
              <a:path extrusionOk="0" h="4516" w="3232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2" name="Google Shape;262;p19"/>
          <p:cNvSpPr/>
          <p:nvPr/>
        </p:nvSpPr>
        <p:spPr>
          <a:xfrm>
            <a:off x="8159332" y="322869"/>
            <a:ext cx="28601" cy="28601"/>
          </a:xfrm>
          <a:custGeom>
            <a:rect b="b" l="l" r="r" t="t"/>
            <a:pathLst>
              <a:path extrusionOk="0" h="8917" w="8917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3" name="Google Shape;263;p19"/>
          <p:cNvSpPr/>
          <p:nvPr/>
        </p:nvSpPr>
        <p:spPr>
          <a:xfrm>
            <a:off x="8135497" y="351950"/>
            <a:ext cx="11646" cy="13375"/>
          </a:xfrm>
          <a:custGeom>
            <a:rect b="b" l="l" r="r" t="t"/>
            <a:pathLst>
              <a:path extrusionOk="0" h="4170" w="3631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4" name="Google Shape;264;p19"/>
          <p:cNvSpPr/>
          <p:nvPr/>
        </p:nvSpPr>
        <p:spPr>
          <a:xfrm>
            <a:off x="8157767" y="481641"/>
            <a:ext cx="29759" cy="30208"/>
          </a:xfrm>
          <a:custGeom>
            <a:rect b="b" l="l" r="r" t="t"/>
            <a:pathLst>
              <a:path extrusionOk="0" h="9418" w="9278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5" name="Google Shape;265;p19"/>
          <p:cNvSpPr/>
          <p:nvPr/>
        </p:nvSpPr>
        <p:spPr>
          <a:xfrm>
            <a:off x="8268738" y="726530"/>
            <a:ext cx="41367" cy="42127"/>
          </a:xfrm>
          <a:custGeom>
            <a:rect b="b" l="l" r="r" t="t"/>
            <a:pathLst>
              <a:path extrusionOk="0" h="13134" w="12897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19"/>
          <p:cNvSpPr/>
          <p:nvPr/>
        </p:nvSpPr>
        <p:spPr>
          <a:xfrm>
            <a:off x="8256769" y="687889"/>
            <a:ext cx="7169" cy="14985"/>
          </a:xfrm>
          <a:custGeom>
            <a:rect b="b" l="l" r="r" t="t"/>
            <a:pathLst>
              <a:path extrusionOk="0" h="4672" w="2235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7" name="Google Shape;267;p19"/>
          <p:cNvSpPr/>
          <p:nvPr/>
        </p:nvSpPr>
        <p:spPr>
          <a:xfrm>
            <a:off x="8260869" y="707766"/>
            <a:ext cx="9606" cy="14722"/>
          </a:xfrm>
          <a:custGeom>
            <a:rect b="b" l="l" r="r" t="t"/>
            <a:pathLst>
              <a:path extrusionOk="0" h="4590" w="2995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8" name="Google Shape;268;p19"/>
          <p:cNvSpPr/>
          <p:nvPr/>
        </p:nvSpPr>
        <p:spPr>
          <a:xfrm>
            <a:off x="8248819" y="659972"/>
            <a:ext cx="20223" cy="22879"/>
          </a:xfrm>
          <a:custGeom>
            <a:rect b="b" l="l" r="r" t="t"/>
            <a:pathLst>
              <a:path extrusionOk="0" h="7133" w="6305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9" name="Google Shape;269;p19"/>
          <p:cNvSpPr/>
          <p:nvPr/>
        </p:nvSpPr>
        <p:spPr>
          <a:xfrm>
            <a:off x="8307202" y="764986"/>
            <a:ext cx="16846" cy="9411"/>
          </a:xfrm>
          <a:custGeom>
            <a:rect b="b" l="l" r="r" t="t"/>
            <a:pathLst>
              <a:path extrusionOk="0" h="2934" w="5252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0" name="Google Shape;270;p19"/>
          <p:cNvSpPr/>
          <p:nvPr/>
        </p:nvSpPr>
        <p:spPr>
          <a:xfrm>
            <a:off x="8307203" y="764989"/>
            <a:ext cx="30439" cy="20223"/>
          </a:xfrm>
          <a:custGeom>
            <a:rect b="b" l="l" r="r" t="t"/>
            <a:pathLst>
              <a:path extrusionOk="0" h="6305" w="949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1" name="Google Shape;271;p19"/>
          <p:cNvSpPr/>
          <p:nvPr/>
        </p:nvSpPr>
        <p:spPr>
          <a:xfrm>
            <a:off x="8557521" y="339622"/>
            <a:ext cx="30850" cy="30850"/>
          </a:xfrm>
          <a:custGeom>
            <a:rect b="b" l="l" r="r" t="t"/>
            <a:pathLst>
              <a:path extrusionOk="0" h="9618" w="9618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19"/>
          <p:cNvSpPr/>
          <p:nvPr/>
        </p:nvSpPr>
        <p:spPr>
          <a:xfrm>
            <a:off x="8698491" y="198652"/>
            <a:ext cx="30847" cy="30850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3" name="Google Shape;273;p19"/>
          <p:cNvSpPr/>
          <p:nvPr/>
        </p:nvSpPr>
        <p:spPr>
          <a:xfrm>
            <a:off x="8775719" y="198652"/>
            <a:ext cx="30847" cy="30850"/>
          </a:xfrm>
          <a:custGeom>
            <a:rect b="b" l="l" r="r" t="t"/>
            <a:pathLst>
              <a:path extrusionOk="0" h="9618" w="9617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4" name="Google Shape;274;p19"/>
          <p:cNvSpPr/>
          <p:nvPr/>
        </p:nvSpPr>
        <p:spPr>
          <a:xfrm>
            <a:off x="8313584" y="663648"/>
            <a:ext cx="60670" cy="78032"/>
          </a:xfrm>
          <a:custGeom>
            <a:rect b="b" l="l" r="r" t="t"/>
            <a:pathLst>
              <a:path extrusionOk="0" h="24328" w="18915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5" name="Google Shape;275;p19"/>
          <p:cNvSpPr/>
          <p:nvPr/>
        </p:nvSpPr>
        <p:spPr>
          <a:xfrm>
            <a:off x="8326249" y="676725"/>
            <a:ext cx="35953" cy="5110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6" name="Google Shape;276;p19"/>
          <p:cNvSpPr/>
          <p:nvPr/>
        </p:nvSpPr>
        <p:spPr>
          <a:xfrm>
            <a:off x="8326249" y="686532"/>
            <a:ext cx="35953" cy="5110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7" name="Google Shape;277;p19"/>
          <p:cNvSpPr/>
          <p:nvPr/>
        </p:nvSpPr>
        <p:spPr>
          <a:xfrm>
            <a:off x="8326249" y="696336"/>
            <a:ext cx="28396" cy="5113"/>
          </a:xfrm>
          <a:custGeom>
            <a:rect b="b" l="l" r="r" t="t"/>
            <a:pathLst>
              <a:path extrusionOk="0" h="1594" w="8853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8" name="Google Shape;278;p19"/>
          <p:cNvSpPr/>
          <p:nvPr/>
        </p:nvSpPr>
        <p:spPr>
          <a:xfrm>
            <a:off x="8908925" y="438710"/>
            <a:ext cx="51477" cy="57199"/>
          </a:xfrm>
          <a:custGeom>
            <a:rect b="b" l="l" r="r" t="t"/>
            <a:pathLst>
              <a:path extrusionOk="0" h="17833" w="16049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9" name="Google Shape;279;p19"/>
          <p:cNvSpPr/>
          <p:nvPr/>
        </p:nvSpPr>
        <p:spPr>
          <a:xfrm>
            <a:off x="8558544" y="140496"/>
            <a:ext cx="67409" cy="57741"/>
          </a:xfrm>
          <a:custGeom>
            <a:rect b="b" l="l" r="r" t="t"/>
            <a:pathLst>
              <a:path extrusionOk="0" h="18002" w="21016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0" name="Google Shape;280;p19"/>
          <p:cNvSpPr/>
          <p:nvPr/>
        </p:nvSpPr>
        <p:spPr>
          <a:xfrm>
            <a:off x="8577953" y="151051"/>
            <a:ext cx="13074" cy="30234"/>
          </a:xfrm>
          <a:custGeom>
            <a:rect b="b" l="l" r="r" t="t"/>
            <a:pathLst>
              <a:path extrusionOk="0" h="9426" w="4076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1" name="Google Shape;281;p19"/>
          <p:cNvSpPr/>
          <p:nvPr/>
        </p:nvSpPr>
        <p:spPr>
          <a:xfrm>
            <a:off x="8233494" y="444841"/>
            <a:ext cx="22064" cy="22266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2" name="Google Shape;282;p19"/>
          <p:cNvSpPr/>
          <p:nvPr/>
        </p:nvSpPr>
        <p:spPr>
          <a:xfrm>
            <a:off x="8314197" y="313268"/>
            <a:ext cx="19409" cy="19409"/>
          </a:xfrm>
          <a:custGeom>
            <a:rect b="b" l="l" r="r" t="t"/>
            <a:pathLst>
              <a:path extrusionOk="0" h="6051" w="6051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3" name="Google Shape;283;p19"/>
          <p:cNvSpPr/>
          <p:nvPr/>
        </p:nvSpPr>
        <p:spPr>
          <a:xfrm>
            <a:off x="8905858" y="155545"/>
            <a:ext cx="19207" cy="19409"/>
          </a:xfrm>
          <a:custGeom>
            <a:rect b="b" l="l" r="r" t="t"/>
            <a:pathLst>
              <a:path extrusionOk="0" h="6051" w="5988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4" name="Google Shape;284;p19"/>
          <p:cNvSpPr/>
          <p:nvPr/>
        </p:nvSpPr>
        <p:spPr>
          <a:xfrm>
            <a:off x="8233494" y="480797"/>
            <a:ext cx="22064" cy="22266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5" name="Google Shape;285;p19"/>
          <p:cNvSpPr/>
          <p:nvPr/>
        </p:nvSpPr>
        <p:spPr>
          <a:xfrm>
            <a:off x="8402249" y="311837"/>
            <a:ext cx="22064" cy="22270"/>
          </a:xfrm>
          <a:custGeom>
            <a:rect b="b" l="l" r="r" t="t"/>
            <a:pathLst>
              <a:path extrusionOk="0" h="6943" w="6879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6" name="Google Shape;286;p19"/>
          <p:cNvSpPr/>
          <p:nvPr/>
        </p:nvSpPr>
        <p:spPr>
          <a:xfrm>
            <a:off x="8493166" y="314288"/>
            <a:ext cx="194259" cy="17369"/>
          </a:xfrm>
          <a:custGeom>
            <a:rect b="b" l="l" r="r" t="t"/>
            <a:pathLst>
              <a:path extrusionOk="0" h="5415" w="60564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7" name="Google Shape;287;p19"/>
          <p:cNvSpPr/>
          <p:nvPr/>
        </p:nvSpPr>
        <p:spPr>
          <a:xfrm>
            <a:off x="8266184" y="141038"/>
            <a:ext cx="269635" cy="79055"/>
          </a:xfrm>
          <a:custGeom>
            <a:rect b="b" l="l" r="r" t="t"/>
            <a:pathLst>
              <a:path extrusionOk="0" h="24647" w="84064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19"/>
          <p:cNvSpPr/>
          <p:nvPr/>
        </p:nvSpPr>
        <p:spPr>
          <a:xfrm>
            <a:off x="8840279" y="191094"/>
            <a:ext cx="108263" cy="142580"/>
          </a:xfrm>
          <a:custGeom>
            <a:rect b="b" l="l" r="r" t="t"/>
            <a:pathLst>
              <a:path extrusionOk="0" h="44452" w="33753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19"/>
          <p:cNvSpPr/>
          <p:nvPr/>
        </p:nvSpPr>
        <p:spPr>
          <a:xfrm>
            <a:off x="8211634" y="184350"/>
            <a:ext cx="17365" cy="40398"/>
          </a:xfrm>
          <a:custGeom>
            <a:rect b="b" l="l" r="r" t="t"/>
            <a:pathLst>
              <a:path extrusionOk="0" h="12595" w="5414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19"/>
          <p:cNvSpPr/>
          <p:nvPr/>
        </p:nvSpPr>
        <p:spPr>
          <a:xfrm>
            <a:off x="8321755" y="600927"/>
            <a:ext cx="17365" cy="40447"/>
          </a:xfrm>
          <a:custGeom>
            <a:rect b="b" l="l" r="r" t="t"/>
            <a:pathLst>
              <a:path extrusionOk="0" h="12610" w="5414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1" name="Google Shape;291;p19"/>
          <p:cNvSpPr/>
          <p:nvPr/>
        </p:nvSpPr>
        <p:spPr>
          <a:xfrm>
            <a:off x="8235948" y="184350"/>
            <a:ext cx="17160" cy="40398"/>
          </a:xfrm>
          <a:custGeom>
            <a:rect b="b" l="l" r="r" t="t"/>
            <a:pathLst>
              <a:path extrusionOk="0" h="12595" w="535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2" name="Google Shape;292;p19"/>
          <p:cNvSpPr/>
          <p:nvPr/>
        </p:nvSpPr>
        <p:spPr>
          <a:xfrm>
            <a:off x="8808612" y="726370"/>
            <a:ext cx="134410" cy="20429"/>
          </a:xfrm>
          <a:custGeom>
            <a:rect b="b" l="l" r="r" t="t"/>
            <a:pathLst>
              <a:path extrusionOk="0" h="6369" w="41905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3" name="Google Shape;293;p19"/>
          <p:cNvSpPr/>
          <p:nvPr/>
        </p:nvSpPr>
        <p:spPr>
          <a:xfrm>
            <a:off x="8402108" y="743735"/>
            <a:ext cx="157838" cy="50531"/>
          </a:xfrm>
          <a:custGeom>
            <a:rect b="b" l="l" r="r" t="t"/>
            <a:pathLst>
              <a:path extrusionOk="0" h="15754" w="49209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" name="Google Shape;294;p19"/>
          <p:cNvSpPr/>
          <p:nvPr/>
        </p:nvSpPr>
        <p:spPr>
          <a:xfrm>
            <a:off x="8198150" y="462819"/>
            <a:ext cx="25333" cy="21558"/>
          </a:xfrm>
          <a:custGeom>
            <a:rect b="b" l="l" r="r" t="t"/>
            <a:pathLst>
              <a:path extrusionOk="0" h="6721" w="7898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5" name="Google Shape;295;p19"/>
          <p:cNvSpPr/>
          <p:nvPr/>
        </p:nvSpPr>
        <p:spPr>
          <a:xfrm>
            <a:off x="8203463" y="335945"/>
            <a:ext cx="79463" cy="17365"/>
          </a:xfrm>
          <a:custGeom>
            <a:rect b="b" l="l" r="r" t="t"/>
            <a:pathLst>
              <a:path extrusionOk="0" h="5414" w="24774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6" name="Google Shape;296;p19"/>
          <p:cNvSpPr/>
          <p:nvPr/>
        </p:nvSpPr>
        <p:spPr>
          <a:xfrm>
            <a:off x="8872764" y="571916"/>
            <a:ext cx="22677" cy="58425"/>
          </a:xfrm>
          <a:custGeom>
            <a:rect b="b" l="l" r="r" t="t"/>
            <a:pathLst>
              <a:path extrusionOk="0" h="18215" w="707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7" name="Google Shape;297;p19"/>
          <p:cNvSpPr/>
          <p:nvPr/>
        </p:nvSpPr>
        <p:spPr>
          <a:xfrm>
            <a:off x="8897687" y="571711"/>
            <a:ext cx="22882" cy="58630"/>
          </a:xfrm>
          <a:custGeom>
            <a:rect b="b" l="l" r="r" t="t"/>
            <a:pathLst>
              <a:path extrusionOk="0" h="18279" w="7134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8" name="Google Shape;298;p19"/>
          <p:cNvSpPr/>
          <p:nvPr/>
        </p:nvSpPr>
        <p:spPr>
          <a:xfrm>
            <a:off x="8884816" y="583562"/>
            <a:ext cx="23697" cy="14915"/>
          </a:xfrm>
          <a:custGeom>
            <a:rect b="b" l="l" r="r" t="t"/>
            <a:pathLst>
              <a:path extrusionOk="0" h="4650" w="7388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9" name="Google Shape;299;p19"/>
          <p:cNvSpPr/>
          <p:nvPr/>
        </p:nvSpPr>
        <p:spPr>
          <a:xfrm>
            <a:off x="8896667" y="603583"/>
            <a:ext cx="3" cy="3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0" name="Google Shape;300;p19"/>
          <p:cNvSpPr/>
          <p:nvPr/>
        </p:nvSpPr>
        <p:spPr>
          <a:xfrm>
            <a:off x="8867656" y="565173"/>
            <a:ext cx="57401" cy="5110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1" name="Google Shape;301;p19"/>
          <p:cNvSpPr/>
          <p:nvPr/>
        </p:nvSpPr>
        <p:spPr>
          <a:xfrm>
            <a:off x="8867656" y="631981"/>
            <a:ext cx="57401" cy="5110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2" name="Google Shape;302;p19"/>
          <p:cNvSpPr/>
          <p:nvPr/>
        </p:nvSpPr>
        <p:spPr>
          <a:xfrm>
            <a:off x="8883998" y="371700"/>
            <a:ext cx="15726" cy="22677"/>
          </a:xfrm>
          <a:custGeom>
            <a:rect b="b" l="l" r="r" t="t"/>
            <a:pathLst>
              <a:path extrusionOk="0" h="7070" w="4903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3" name="Google Shape;303;p19"/>
          <p:cNvSpPr/>
          <p:nvPr/>
        </p:nvSpPr>
        <p:spPr>
          <a:xfrm>
            <a:off x="8901774" y="371700"/>
            <a:ext cx="17773" cy="22677"/>
          </a:xfrm>
          <a:custGeom>
            <a:rect b="b" l="l" r="r" t="t"/>
            <a:pathLst>
              <a:path extrusionOk="0" h="7070" w="5541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4" name="Google Shape;304;p19"/>
          <p:cNvSpPr/>
          <p:nvPr/>
        </p:nvSpPr>
        <p:spPr>
          <a:xfrm>
            <a:off x="8923634" y="371700"/>
            <a:ext cx="15528" cy="22677"/>
          </a:xfrm>
          <a:custGeom>
            <a:rect b="b" l="l" r="r" t="t"/>
            <a:pathLst>
              <a:path extrusionOk="0" h="7070" w="4841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5" name="Google Shape;305;p19"/>
          <p:cNvSpPr/>
          <p:nvPr/>
        </p:nvSpPr>
        <p:spPr>
          <a:xfrm>
            <a:off x="8309702" y="184350"/>
            <a:ext cx="11849" cy="22882"/>
          </a:xfrm>
          <a:custGeom>
            <a:rect b="b" l="l" r="r" t="t"/>
            <a:pathLst>
              <a:path extrusionOk="0" h="7134" w="3694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6" name="Google Shape;306;p19"/>
          <p:cNvSpPr/>
          <p:nvPr/>
        </p:nvSpPr>
        <p:spPr>
          <a:xfrm>
            <a:off x="8324001" y="183943"/>
            <a:ext cx="19001" cy="23495"/>
          </a:xfrm>
          <a:custGeom>
            <a:rect b="b" l="l" r="r" t="t"/>
            <a:pathLst>
              <a:path extrusionOk="0" h="7325" w="5924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7" name="Google Shape;307;p19"/>
          <p:cNvSpPr/>
          <p:nvPr/>
        </p:nvSpPr>
        <p:spPr>
          <a:xfrm>
            <a:off x="8217152" y="253815"/>
            <a:ext cx="17571" cy="22677"/>
          </a:xfrm>
          <a:custGeom>
            <a:rect b="b" l="l" r="r" t="t"/>
            <a:pathLst>
              <a:path extrusionOk="0" h="7070" w="5478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8" name="Google Shape;308;p19"/>
          <p:cNvSpPr/>
          <p:nvPr/>
        </p:nvSpPr>
        <p:spPr>
          <a:xfrm>
            <a:off x="8236968" y="253815"/>
            <a:ext cx="17978" cy="22677"/>
          </a:xfrm>
          <a:custGeom>
            <a:rect b="b" l="l" r="r" t="t"/>
            <a:pathLst>
              <a:path extrusionOk="0" h="7070" w="5605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9" name="Google Shape;309;p19"/>
          <p:cNvSpPr/>
          <p:nvPr/>
        </p:nvSpPr>
        <p:spPr>
          <a:xfrm>
            <a:off x="8255152" y="253815"/>
            <a:ext cx="30032" cy="22677"/>
          </a:xfrm>
          <a:custGeom>
            <a:rect b="b" l="l" r="r" t="t"/>
            <a:pathLst>
              <a:path extrusionOk="0" h="7070" w="9363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0" name="Google Shape;310;p19"/>
          <p:cNvSpPr/>
          <p:nvPr/>
        </p:nvSpPr>
        <p:spPr>
          <a:xfrm>
            <a:off x="8287432" y="253815"/>
            <a:ext cx="13077" cy="22677"/>
          </a:xfrm>
          <a:custGeom>
            <a:rect b="b" l="l" r="r" t="t"/>
            <a:pathLst>
              <a:path extrusionOk="0" h="7070" w="4077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1" name="Google Shape;311;p19"/>
          <p:cNvSpPr/>
          <p:nvPr/>
        </p:nvSpPr>
        <p:spPr>
          <a:xfrm>
            <a:off x="8381207" y="719424"/>
            <a:ext cx="20839" cy="27171"/>
          </a:xfrm>
          <a:custGeom>
            <a:rect b="b" l="l" r="r" t="t"/>
            <a:pathLst>
              <a:path extrusionOk="0" h="8471" w="6497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2" name="Google Shape;312;p19"/>
          <p:cNvSpPr/>
          <p:nvPr/>
        </p:nvSpPr>
        <p:spPr>
          <a:xfrm>
            <a:off x="8405316" y="706143"/>
            <a:ext cx="26558" cy="48825"/>
          </a:xfrm>
          <a:custGeom>
            <a:rect b="b" l="l" r="r" t="t"/>
            <a:pathLst>
              <a:path extrusionOk="0" h="15222" w="828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3" name="Google Shape;313;p19"/>
          <p:cNvSpPr/>
          <p:nvPr/>
        </p:nvSpPr>
        <p:spPr>
          <a:xfrm>
            <a:off x="8887881" y="666302"/>
            <a:ext cx="30847" cy="30850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4" name="Google Shape;314;p19"/>
          <p:cNvSpPr txBox="1"/>
          <p:nvPr>
            <p:ph type="ctrTitle"/>
          </p:nvPr>
        </p:nvSpPr>
        <p:spPr>
          <a:xfrm>
            <a:off x="2801550" y="523700"/>
            <a:ext cx="35409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accent1"/>
                </a:solidFill>
              </a:rPr>
              <a:t>Website Audit</a:t>
            </a:r>
            <a:endParaRPr sz="4000">
              <a:solidFill>
                <a:schemeClr val="accent1"/>
              </a:solidFill>
            </a:endParaRPr>
          </a:p>
        </p:txBody>
      </p:sp>
      <p:sp>
        <p:nvSpPr>
          <p:cNvPr id="315" name="Google Shape;315;p19"/>
          <p:cNvSpPr txBox="1"/>
          <p:nvPr/>
        </p:nvSpPr>
        <p:spPr>
          <a:xfrm>
            <a:off x="3089725" y="1744555"/>
            <a:ext cx="4230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Ms. Sharmin Akter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Lecturer,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Department of CSE,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Daffodil International University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19"/>
          <p:cNvSpPr txBox="1"/>
          <p:nvPr/>
        </p:nvSpPr>
        <p:spPr>
          <a:xfrm>
            <a:off x="404322" y="4169444"/>
            <a:ext cx="14520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Sourav Sen Gupta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182-15-11392</a:t>
            </a:r>
            <a:endParaRPr b="1"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7" name="Google Shape;317;p19"/>
          <p:cNvSpPr txBox="1"/>
          <p:nvPr/>
        </p:nvSpPr>
        <p:spPr>
          <a:xfrm flipH="1">
            <a:off x="2275570" y="4160732"/>
            <a:ext cx="1623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Mohammad Shoaib</a:t>
            </a:r>
            <a:endParaRPr sz="12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182-15-11722</a:t>
            </a:r>
            <a:endParaRPr b="1"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8" name="Google Shape;3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0122" y="1702554"/>
            <a:ext cx="1022875" cy="10433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319" name="Google Shape;31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3055" y="3572905"/>
            <a:ext cx="644137" cy="656982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320" name="Google Shape;32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5225" y="3465455"/>
            <a:ext cx="690250" cy="704001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321" name="Google Shape;32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88507" y="3465457"/>
            <a:ext cx="702840" cy="716881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</p:pic>
      <p:grpSp>
        <p:nvGrpSpPr>
          <p:cNvPr id="322" name="Google Shape;322;p19"/>
          <p:cNvGrpSpPr/>
          <p:nvPr/>
        </p:nvGrpSpPr>
        <p:grpSpPr>
          <a:xfrm>
            <a:off x="1360831" y="2078292"/>
            <a:ext cx="1558890" cy="469507"/>
            <a:chOff x="4411970" y="2726085"/>
            <a:chExt cx="643107" cy="193659"/>
          </a:xfrm>
        </p:grpSpPr>
        <p:sp>
          <p:nvSpPr>
            <p:cNvPr id="323" name="Google Shape;323;p19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9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9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19"/>
          <p:cNvSpPr txBox="1"/>
          <p:nvPr/>
        </p:nvSpPr>
        <p:spPr>
          <a:xfrm>
            <a:off x="1555305" y="2112942"/>
            <a:ext cx="133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Submitted To: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7" name="Google Shape;327;p19"/>
          <p:cNvGrpSpPr/>
          <p:nvPr/>
        </p:nvGrpSpPr>
        <p:grpSpPr>
          <a:xfrm rot="10800000">
            <a:off x="6751465" y="4064220"/>
            <a:ext cx="1910026" cy="574916"/>
            <a:chOff x="4411970" y="2726085"/>
            <a:chExt cx="643107" cy="193659"/>
          </a:xfrm>
        </p:grpSpPr>
        <p:sp>
          <p:nvSpPr>
            <p:cNvPr id="328" name="Google Shape;328;p19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9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9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19"/>
          <p:cNvSpPr txBox="1"/>
          <p:nvPr/>
        </p:nvSpPr>
        <p:spPr>
          <a:xfrm>
            <a:off x="6879705" y="4151574"/>
            <a:ext cx="15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oboto"/>
                <a:ea typeface="Roboto"/>
                <a:cs typeface="Roboto"/>
                <a:sym typeface="Roboto"/>
              </a:rPr>
              <a:t>Team Members: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0"/>
          <p:cNvSpPr/>
          <p:nvPr/>
        </p:nvSpPr>
        <p:spPr>
          <a:xfrm>
            <a:off x="10777872" y="3632911"/>
            <a:ext cx="151288" cy="169645"/>
          </a:xfrm>
          <a:custGeom>
            <a:rect b="b" l="l" r="r" t="t"/>
            <a:pathLst>
              <a:path extrusionOk="0" h="7070" w="6305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0"/>
          <p:cNvSpPr/>
          <p:nvPr/>
        </p:nvSpPr>
        <p:spPr>
          <a:xfrm>
            <a:off x="10811585" y="3481406"/>
            <a:ext cx="56460" cy="113328"/>
          </a:xfrm>
          <a:custGeom>
            <a:rect b="b" l="l" r="r" t="t"/>
            <a:pathLst>
              <a:path extrusionOk="0" h="4723" w="2353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0"/>
          <p:cNvSpPr/>
          <p:nvPr/>
        </p:nvSpPr>
        <p:spPr>
          <a:xfrm>
            <a:off x="10762348" y="3335613"/>
            <a:ext cx="73593" cy="110881"/>
          </a:xfrm>
          <a:custGeom>
            <a:rect b="b" l="l" r="r" t="t"/>
            <a:pathLst>
              <a:path extrusionOk="0" h="4621" w="3067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0"/>
          <p:cNvSpPr txBox="1"/>
          <p:nvPr/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TABLE OF CONTENTS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340" name="Google Shape;340;p2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1" name="Google Shape;341;p20"/>
          <p:cNvSpPr txBox="1"/>
          <p:nvPr/>
        </p:nvSpPr>
        <p:spPr>
          <a:xfrm>
            <a:off x="6411225" y="2121900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rPr>
              <a:t>process and types of website audit</a:t>
            </a:r>
            <a:endParaRPr sz="900">
              <a:solidFill>
                <a:srgbClr val="48FFD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8FFD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42" name="Google Shape;342;p20"/>
          <p:cNvSpPr txBox="1"/>
          <p:nvPr/>
        </p:nvSpPr>
        <p:spPr>
          <a:xfrm>
            <a:off x="5167125" y="1901250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rPr>
              <a:t>04</a:t>
            </a:r>
            <a:endParaRPr sz="2400">
              <a:solidFill>
                <a:srgbClr val="48FFD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43" name="Google Shape;343;p20"/>
          <p:cNvSpPr txBox="1"/>
          <p:nvPr/>
        </p:nvSpPr>
        <p:spPr>
          <a:xfrm>
            <a:off x="6411225" y="3046600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rPr>
              <a:t>some real uses of website audit</a:t>
            </a:r>
            <a:endParaRPr sz="900">
              <a:solidFill>
                <a:srgbClr val="48FFD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44" name="Google Shape;344;p20"/>
          <p:cNvSpPr txBox="1"/>
          <p:nvPr/>
        </p:nvSpPr>
        <p:spPr>
          <a:xfrm>
            <a:off x="5167125" y="2797975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rPr>
              <a:t>05</a:t>
            </a:r>
            <a:endParaRPr sz="2400">
              <a:solidFill>
                <a:srgbClr val="48FFD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411225" y="4011650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rPr>
              <a:t>overall summary</a:t>
            </a:r>
            <a:endParaRPr sz="900">
              <a:solidFill>
                <a:srgbClr val="48FFD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8FFD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46" name="Google Shape;346;p20"/>
          <p:cNvSpPr txBox="1"/>
          <p:nvPr/>
        </p:nvSpPr>
        <p:spPr>
          <a:xfrm>
            <a:off x="5167125" y="3694700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rPr>
              <a:t>06</a:t>
            </a:r>
            <a:endParaRPr sz="2400">
              <a:solidFill>
                <a:srgbClr val="48FFD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47" name="Google Shape;347;p20"/>
          <p:cNvSpPr txBox="1"/>
          <p:nvPr/>
        </p:nvSpPr>
        <p:spPr>
          <a:xfrm>
            <a:off x="725750" y="2121900"/>
            <a:ext cx="20100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rPr>
              <a:t>complete and detailed analysis effectiveness of a site</a:t>
            </a:r>
            <a:endParaRPr sz="900">
              <a:solidFill>
                <a:srgbClr val="48FFD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48" name="Google Shape;348;p20"/>
          <p:cNvSpPr txBox="1"/>
          <p:nvPr/>
        </p:nvSpPr>
        <p:spPr>
          <a:xfrm>
            <a:off x="2827575" y="1901250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rPr>
              <a:t>01</a:t>
            </a:r>
            <a:endParaRPr sz="2400">
              <a:solidFill>
                <a:srgbClr val="48FFD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49" name="Google Shape;349;p20"/>
          <p:cNvSpPr txBox="1"/>
          <p:nvPr/>
        </p:nvSpPr>
        <p:spPr>
          <a:xfrm>
            <a:off x="725750" y="3046600"/>
            <a:ext cx="20100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rPr>
              <a:t>what is website audit?</a:t>
            </a:r>
            <a:endParaRPr sz="900">
              <a:solidFill>
                <a:srgbClr val="48FFD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0" name="Google Shape;350;p20"/>
          <p:cNvSpPr txBox="1"/>
          <p:nvPr/>
        </p:nvSpPr>
        <p:spPr>
          <a:xfrm>
            <a:off x="2827575" y="2797975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rPr>
              <a:t>02</a:t>
            </a:r>
            <a:endParaRPr sz="2400">
              <a:solidFill>
                <a:srgbClr val="48FFD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51" name="Google Shape;351;p20"/>
          <p:cNvSpPr txBox="1"/>
          <p:nvPr/>
        </p:nvSpPr>
        <p:spPr>
          <a:xfrm>
            <a:off x="725750" y="3935450"/>
            <a:ext cx="20100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rPr>
              <a:t>complete and detailed analysis effectiveness of a site</a:t>
            </a:r>
            <a:endParaRPr sz="900">
              <a:solidFill>
                <a:srgbClr val="48FFD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8FFD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2" name="Google Shape;352;p20"/>
          <p:cNvSpPr txBox="1"/>
          <p:nvPr/>
        </p:nvSpPr>
        <p:spPr>
          <a:xfrm>
            <a:off x="2827575" y="3694700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rPr>
              <a:t>03</a:t>
            </a:r>
            <a:endParaRPr sz="2400">
              <a:solidFill>
                <a:srgbClr val="48FFD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53" name="Google Shape;353;p20"/>
          <p:cNvSpPr txBox="1"/>
          <p:nvPr/>
        </p:nvSpPr>
        <p:spPr>
          <a:xfrm>
            <a:off x="643488" y="205076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Objective</a:t>
            </a:r>
            <a:endParaRPr sz="12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54" name="Google Shape;354;p20"/>
          <p:cNvSpPr txBox="1"/>
          <p:nvPr/>
        </p:nvSpPr>
        <p:spPr>
          <a:xfrm>
            <a:off x="643488" y="297496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Introduction</a:t>
            </a:r>
            <a:endParaRPr sz="12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55" name="Google Shape;355;p20"/>
          <p:cNvSpPr txBox="1"/>
          <p:nvPr/>
        </p:nvSpPr>
        <p:spPr>
          <a:xfrm>
            <a:off x="643488" y="386390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Motivation</a:t>
            </a:r>
            <a:endParaRPr sz="12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56" name="Google Shape;356;p20"/>
          <p:cNvSpPr txBox="1"/>
          <p:nvPr/>
        </p:nvSpPr>
        <p:spPr>
          <a:xfrm>
            <a:off x="6424513" y="205076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Application/Process</a:t>
            </a:r>
            <a:endParaRPr sz="12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57" name="Google Shape;357;p20"/>
          <p:cNvSpPr txBox="1"/>
          <p:nvPr/>
        </p:nvSpPr>
        <p:spPr>
          <a:xfrm>
            <a:off x="6424513" y="297496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Real Life Example</a:t>
            </a:r>
            <a:endParaRPr sz="12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58" name="Google Shape;358;p20"/>
          <p:cNvSpPr txBox="1"/>
          <p:nvPr/>
        </p:nvSpPr>
        <p:spPr>
          <a:xfrm>
            <a:off x="6424513" y="394010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Conclusion</a:t>
            </a:r>
            <a:endParaRPr sz="12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59" name="Google Shape;359;p20"/>
          <p:cNvSpPr/>
          <p:nvPr/>
        </p:nvSpPr>
        <p:spPr>
          <a:xfrm>
            <a:off x="3597855" y="3835194"/>
            <a:ext cx="428915" cy="428530"/>
          </a:xfrm>
          <a:custGeom>
            <a:rect b="b" l="l" r="r" t="t"/>
            <a:pathLst>
              <a:path extrusionOk="0" h="31446" w="3148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" name="Google Shape;360;p20"/>
          <p:cNvGrpSpPr/>
          <p:nvPr/>
        </p:nvGrpSpPr>
        <p:grpSpPr>
          <a:xfrm>
            <a:off x="3597856" y="2015863"/>
            <a:ext cx="428915" cy="426116"/>
            <a:chOff x="6226275" y="3911538"/>
            <a:chExt cx="900325" cy="894450"/>
          </a:xfrm>
        </p:grpSpPr>
        <p:sp>
          <p:nvSpPr>
            <p:cNvPr id="361" name="Google Shape;361;p20"/>
            <p:cNvSpPr/>
            <p:nvPr/>
          </p:nvSpPr>
          <p:spPr>
            <a:xfrm>
              <a:off x="6355100" y="4405488"/>
              <a:ext cx="87300" cy="116625"/>
            </a:xfrm>
            <a:custGeom>
              <a:rect b="b" l="l" r="r" t="t"/>
              <a:pathLst>
                <a:path extrusionOk="0" h="4665" w="3492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0"/>
            <p:cNvSpPr/>
            <p:nvPr/>
          </p:nvSpPr>
          <p:spPr>
            <a:xfrm>
              <a:off x="6514125" y="4593038"/>
              <a:ext cx="119900" cy="87550"/>
            </a:xfrm>
            <a:custGeom>
              <a:rect b="b" l="l" r="r" t="t"/>
              <a:pathLst>
                <a:path extrusionOk="0" h="3502" w="4796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6330650" y="4455438"/>
              <a:ext cx="258525" cy="246400"/>
            </a:xfrm>
            <a:custGeom>
              <a:rect b="b" l="l" r="r" t="t"/>
              <a:pathLst>
                <a:path extrusionOk="0" h="9856" w="10341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0"/>
            <p:cNvSpPr/>
            <p:nvPr/>
          </p:nvSpPr>
          <p:spPr>
            <a:xfrm>
              <a:off x="6226275" y="4198463"/>
              <a:ext cx="243025" cy="181575"/>
            </a:xfrm>
            <a:custGeom>
              <a:rect b="b" l="l" r="r" t="t"/>
              <a:pathLst>
                <a:path extrusionOk="0" h="7263" w="9721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6656850" y="4568588"/>
              <a:ext cx="188400" cy="237400"/>
            </a:xfrm>
            <a:custGeom>
              <a:rect b="b" l="l" r="r" t="t"/>
              <a:pathLst>
                <a:path extrusionOk="0" h="9496" w="7536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6718825" y="4152263"/>
              <a:ext cx="172100" cy="156800"/>
            </a:xfrm>
            <a:custGeom>
              <a:rect b="b" l="l" r="r" t="t"/>
              <a:pathLst>
                <a:path extrusionOk="0" h="6272" w="6884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6906375" y="3911538"/>
              <a:ext cx="220225" cy="216700"/>
            </a:xfrm>
            <a:custGeom>
              <a:rect b="b" l="l" r="r" t="t"/>
              <a:pathLst>
                <a:path extrusionOk="0" h="8668" w="8809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6429325" y="3953688"/>
              <a:ext cx="655675" cy="654050"/>
            </a:xfrm>
            <a:custGeom>
              <a:rect b="b" l="l" r="r" t="t"/>
              <a:pathLst>
                <a:path extrusionOk="0" h="26162" w="26227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20"/>
          <p:cNvSpPr/>
          <p:nvPr/>
        </p:nvSpPr>
        <p:spPr>
          <a:xfrm>
            <a:off x="3597844" y="2922788"/>
            <a:ext cx="428938" cy="428938"/>
          </a:xfrm>
          <a:custGeom>
            <a:rect b="b" l="l" r="r" t="t"/>
            <a:pathLst>
              <a:path extrusionOk="0" h="40939" w="40939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" name="Google Shape;370;p20"/>
          <p:cNvGrpSpPr/>
          <p:nvPr/>
        </p:nvGrpSpPr>
        <p:grpSpPr>
          <a:xfrm>
            <a:off x="5109482" y="2921464"/>
            <a:ext cx="432964" cy="431586"/>
            <a:chOff x="5812000" y="2553488"/>
            <a:chExt cx="769850" cy="767400"/>
          </a:xfrm>
        </p:grpSpPr>
        <p:sp>
          <p:nvSpPr>
            <p:cNvPr id="371" name="Google Shape;371;p20"/>
            <p:cNvSpPr/>
            <p:nvPr/>
          </p:nvSpPr>
          <p:spPr>
            <a:xfrm>
              <a:off x="5858475" y="2553488"/>
              <a:ext cx="150900" cy="150900"/>
            </a:xfrm>
            <a:custGeom>
              <a:rect b="b" l="l" r="r" t="t"/>
              <a:pathLst>
                <a:path extrusionOk="0" h="6036" w="6036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0"/>
            <p:cNvSpPr/>
            <p:nvPr/>
          </p:nvSpPr>
          <p:spPr>
            <a:xfrm>
              <a:off x="5812000" y="2732888"/>
              <a:ext cx="244675" cy="425725"/>
            </a:xfrm>
            <a:custGeom>
              <a:rect b="b" l="l" r="r" t="t"/>
              <a:pathLst>
                <a:path extrusionOk="0" h="17029" w="9787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0"/>
            <p:cNvSpPr/>
            <p:nvPr/>
          </p:nvSpPr>
          <p:spPr>
            <a:xfrm>
              <a:off x="6384475" y="2553488"/>
              <a:ext cx="150875" cy="150900"/>
            </a:xfrm>
            <a:custGeom>
              <a:rect b="b" l="l" r="r" t="t"/>
              <a:pathLst>
                <a:path extrusionOk="0" h="6036" w="6035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0"/>
            <p:cNvSpPr/>
            <p:nvPr/>
          </p:nvSpPr>
          <p:spPr>
            <a:xfrm>
              <a:off x="6337975" y="2732088"/>
              <a:ext cx="243875" cy="425700"/>
            </a:xfrm>
            <a:custGeom>
              <a:rect b="b" l="l" r="r" t="t"/>
              <a:pathLst>
                <a:path extrusionOk="0" h="17028" w="9755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0"/>
            <p:cNvSpPr/>
            <p:nvPr/>
          </p:nvSpPr>
          <p:spPr>
            <a:xfrm>
              <a:off x="6057450" y="2834013"/>
              <a:ext cx="279750" cy="486875"/>
            </a:xfrm>
            <a:custGeom>
              <a:rect b="b" l="l" r="r" t="t"/>
              <a:pathLst>
                <a:path extrusionOk="0" h="19475" w="1119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0"/>
            <p:cNvSpPr/>
            <p:nvPr/>
          </p:nvSpPr>
          <p:spPr>
            <a:xfrm>
              <a:off x="6108825" y="2627688"/>
              <a:ext cx="175375" cy="175375"/>
            </a:xfrm>
            <a:custGeom>
              <a:rect b="b" l="l" r="r" t="t"/>
              <a:pathLst>
                <a:path extrusionOk="0" h="7015" w="7015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" name="Google Shape;377;p20"/>
          <p:cNvSpPr/>
          <p:nvPr/>
        </p:nvSpPr>
        <p:spPr>
          <a:xfrm>
            <a:off x="5109480" y="3832541"/>
            <a:ext cx="432968" cy="433836"/>
          </a:xfrm>
          <a:custGeom>
            <a:rect b="b" l="l" r="r" t="t"/>
            <a:pathLst>
              <a:path extrusionOk="0" h="32491" w="32426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0"/>
          <p:cNvSpPr/>
          <p:nvPr/>
        </p:nvSpPr>
        <p:spPr>
          <a:xfrm>
            <a:off x="5087875" y="2087844"/>
            <a:ext cx="476178" cy="282154"/>
          </a:xfrm>
          <a:custGeom>
            <a:rect b="b" l="l" r="r" t="t"/>
            <a:pathLst>
              <a:path extrusionOk="0" h="31023" w="52356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1"/>
          <p:cNvSpPr txBox="1"/>
          <p:nvPr/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OBJECTIVE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384" name="Google Shape;384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5" name="Google Shape;385;p21"/>
          <p:cNvSpPr txBox="1"/>
          <p:nvPr/>
        </p:nvSpPr>
        <p:spPr>
          <a:xfrm>
            <a:off x="2373900" y="1789800"/>
            <a:ext cx="4396200" cy="21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complete and detailed analysis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effectiveness of a site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scope of further optimizations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process of auditing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improve Google search ranking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keep businesses agile and aligned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some real life scenarios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21"/>
          <p:cNvSpPr/>
          <p:nvPr/>
        </p:nvSpPr>
        <p:spPr>
          <a:xfrm>
            <a:off x="6971498" y="3204380"/>
            <a:ext cx="2563026" cy="2560152"/>
          </a:xfrm>
          <a:custGeom>
            <a:rect b="b" l="l" r="r" t="t"/>
            <a:pathLst>
              <a:path extrusionOk="0" fill="none" h="39191" w="39235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rgbClr val="48FFD5"/>
          </a:solidFill>
          <a:ln cap="flat" cmpd="sng" w="26625">
            <a:solidFill>
              <a:srgbClr val="1EFFC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2"/>
          <p:cNvSpPr txBox="1"/>
          <p:nvPr/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INTRODUCTION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392" name="Google Shape;392;p2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3" name="Google Shape;393;p22"/>
          <p:cNvPicPr preferRelativeResize="0"/>
          <p:nvPr/>
        </p:nvPicPr>
        <p:blipFill>
          <a:blip r:embed="rId3">
            <a:alphaModFix amt="95000"/>
          </a:blip>
          <a:stretch>
            <a:fillRect/>
          </a:stretch>
        </p:blipFill>
        <p:spPr>
          <a:xfrm>
            <a:off x="2316375" y="2381800"/>
            <a:ext cx="4527075" cy="2341726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22"/>
          <p:cNvSpPr txBox="1"/>
          <p:nvPr/>
        </p:nvSpPr>
        <p:spPr>
          <a:xfrm>
            <a:off x="3028200" y="1554875"/>
            <a:ext cx="3216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What is Website Audit?</a:t>
            </a:r>
            <a:endParaRPr b="1" sz="2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5" name="Google Shape;395;p22"/>
          <p:cNvSpPr/>
          <p:nvPr/>
        </p:nvSpPr>
        <p:spPr>
          <a:xfrm>
            <a:off x="2135000" y="2158900"/>
            <a:ext cx="4877700" cy="2732700"/>
          </a:xfrm>
          <a:prstGeom prst="roundRect">
            <a:avLst>
              <a:gd fmla="val 6389" name="adj"/>
            </a:avLst>
          </a:prstGeom>
          <a:noFill/>
          <a:ln cap="flat" cmpd="sng" w="9525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3"/>
          <p:cNvSpPr txBox="1"/>
          <p:nvPr/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MOTIVATION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401" name="Google Shape;401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2" name="Google Shape;402;p23"/>
          <p:cNvSpPr/>
          <p:nvPr/>
        </p:nvSpPr>
        <p:spPr>
          <a:xfrm>
            <a:off x="780225" y="2222025"/>
            <a:ext cx="3267900" cy="5244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/>
              <a:t>Website Performance Optimization</a:t>
            </a:r>
            <a:endParaRPr b="1"/>
          </a:p>
        </p:txBody>
      </p:sp>
      <p:sp>
        <p:nvSpPr>
          <p:cNvPr id="403" name="Google Shape;403;p23"/>
          <p:cNvSpPr/>
          <p:nvPr/>
        </p:nvSpPr>
        <p:spPr>
          <a:xfrm>
            <a:off x="780225" y="3001650"/>
            <a:ext cx="3267900" cy="5244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/>
              <a:t>Search Engine Optimization</a:t>
            </a:r>
            <a:endParaRPr b="1"/>
          </a:p>
        </p:txBody>
      </p:sp>
      <p:sp>
        <p:nvSpPr>
          <p:cNvPr id="404" name="Google Shape;404;p23"/>
          <p:cNvSpPr/>
          <p:nvPr/>
        </p:nvSpPr>
        <p:spPr>
          <a:xfrm>
            <a:off x="780225" y="3781264"/>
            <a:ext cx="3267900" cy="5244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Conversion Rate Optimization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05" name="Google Shape;4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3925" y="2011798"/>
            <a:ext cx="2734625" cy="250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4"/>
          <p:cNvSpPr txBox="1"/>
          <p:nvPr/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APPLICATION/PROCESSES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411" name="Google Shape;411;p2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24"/>
          <p:cNvSpPr/>
          <p:nvPr/>
        </p:nvSpPr>
        <p:spPr>
          <a:xfrm>
            <a:off x="552160" y="2163149"/>
            <a:ext cx="3104700" cy="6630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7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Processes of website Audit</a:t>
            </a:r>
            <a:endParaRPr b="1" sz="17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3" name="Google Shape;413;p24"/>
          <p:cNvSpPr/>
          <p:nvPr/>
        </p:nvSpPr>
        <p:spPr>
          <a:xfrm>
            <a:off x="552160" y="3101861"/>
            <a:ext cx="3104700" cy="663000"/>
          </a:xfrm>
          <a:prstGeom prst="homePlate">
            <a:avLst>
              <a:gd fmla="val 50000" name="adj"/>
            </a:avLst>
          </a:pr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7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Types of Website Audit</a:t>
            </a:r>
            <a:endParaRPr b="1" sz="17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4" name="Google Shape;414;p24"/>
          <p:cNvPicPr preferRelativeResize="0"/>
          <p:nvPr/>
        </p:nvPicPr>
        <p:blipFill>
          <a:blip r:embed="rId3">
            <a:alphaModFix amt="95000"/>
          </a:blip>
          <a:stretch>
            <a:fillRect/>
          </a:stretch>
        </p:blipFill>
        <p:spPr>
          <a:xfrm>
            <a:off x="4202237" y="2584362"/>
            <a:ext cx="4211748" cy="76845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415" name="Google Shape;415;p24"/>
          <p:cNvSpPr/>
          <p:nvPr/>
        </p:nvSpPr>
        <p:spPr>
          <a:xfrm>
            <a:off x="4054038" y="2449650"/>
            <a:ext cx="4537800" cy="1043400"/>
          </a:xfrm>
          <a:prstGeom prst="roundRect">
            <a:avLst>
              <a:gd fmla="val 6389" name="adj"/>
            </a:avLst>
          </a:prstGeom>
          <a:noFill/>
          <a:ln cap="flat" cmpd="sng" w="9525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5"/>
          <p:cNvSpPr txBox="1"/>
          <p:nvPr/>
        </p:nvSpPr>
        <p:spPr>
          <a:xfrm>
            <a:off x="430100" y="1693000"/>
            <a:ext cx="39489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</a:pPr>
            <a:r>
              <a:rPr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Choose a Site Audit Tool</a:t>
            </a:r>
            <a:endParaRPr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</a:pPr>
            <a:r>
              <a:rPr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Run Website URL Through the Audit Tool</a:t>
            </a:r>
            <a:endParaRPr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</a:pPr>
            <a:r>
              <a:rPr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Find Technical Errors</a:t>
            </a:r>
            <a:endParaRPr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</a:pPr>
            <a:r>
              <a:rPr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Identify SEO Problems</a:t>
            </a:r>
            <a:endParaRPr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</a:pPr>
            <a:r>
              <a:rPr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Analyze Design and UX</a:t>
            </a:r>
            <a:endParaRPr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</a:pPr>
            <a:r>
              <a:rPr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Assess Website Content</a:t>
            </a:r>
            <a:endParaRPr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○"/>
            </a:pPr>
            <a:r>
              <a:rPr lang="es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Generate a Checklist of all Issues</a:t>
            </a:r>
            <a:endParaRPr b="1"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1" name="Google Shape;4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1200" y="2134388"/>
            <a:ext cx="4272401" cy="1619775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2220000" dist="371475">
              <a:schemeClr val="lt1">
                <a:alpha val="56000"/>
              </a:schemeClr>
            </a:outerShdw>
          </a:effectLst>
        </p:spPr>
      </p:pic>
      <p:sp>
        <p:nvSpPr>
          <p:cNvPr id="422" name="Google Shape;422;p25"/>
          <p:cNvSpPr/>
          <p:nvPr/>
        </p:nvSpPr>
        <p:spPr>
          <a:xfrm>
            <a:off x="4635950" y="1400488"/>
            <a:ext cx="4062900" cy="2664300"/>
          </a:xfrm>
          <a:prstGeom prst="roundRect">
            <a:avLst>
              <a:gd fmla="val 6389" name="adj"/>
            </a:avLst>
          </a:prstGeom>
          <a:noFill/>
          <a:ln cap="flat" cmpd="sng" w="9525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23" name="Google Shape;423;p25"/>
          <p:cNvSpPr txBox="1"/>
          <p:nvPr/>
        </p:nvSpPr>
        <p:spPr>
          <a:xfrm>
            <a:off x="430100" y="590975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Processes of website Audit: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424" name="Google Shape;424;p25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500" y="1429050"/>
            <a:ext cx="2832953" cy="269170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26"/>
          <p:cNvSpPr txBox="1"/>
          <p:nvPr/>
        </p:nvSpPr>
        <p:spPr>
          <a:xfrm>
            <a:off x="4676906" y="4490575"/>
            <a:ext cx="398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b="1"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Conversion Rate Optimization Audit</a:t>
            </a:r>
            <a:endParaRPr b="1"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31" name="Google Shape;43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3625" y="1708948"/>
            <a:ext cx="2832950" cy="2411554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26"/>
          <p:cNvSpPr txBox="1"/>
          <p:nvPr/>
        </p:nvSpPr>
        <p:spPr>
          <a:xfrm>
            <a:off x="430100" y="590975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Types Of Website Audit</a:t>
            </a:r>
            <a:endParaRPr sz="3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433" name="Google Shape;433;p26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cap="flat" cmpd="sng" w="9525">
            <a:solidFill>
              <a:srgbClr val="48FFD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4" name="Google Shape;434;p26"/>
          <p:cNvSpPr txBox="1"/>
          <p:nvPr/>
        </p:nvSpPr>
        <p:spPr>
          <a:xfrm>
            <a:off x="1154370" y="4490572"/>
            <a:ext cx="2389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</a:pPr>
            <a:r>
              <a:rPr b="1" lang="e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Site Health Audit</a:t>
            </a:r>
            <a:endParaRPr b="1"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5" name="Google Shape;435;p26"/>
          <p:cNvSpPr/>
          <p:nvPr/>
        </p:nvSpPr>
        <p:spPr>
          <a:xfrm>
            <a:off x="819275" y="1671350"/>
            <a:ext cx="3167400" cy="2664300"/>
          </a:xfrm>
          <a:prstGeom prst="roundRect">
            <a:avLst>
              <a:gd fmla="val 6389" name="adj"/>
            </a:avLst>
          </a:prstGeom>
          <a:noFill/>
          <a:ln cap="flat" cmpd="sng" w="9525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36" name="Google Shape;436;p26"/>
          <p:cNvSpPr/>
          <p:nvPr/>
        </p:nvSpPr>
        <p:spPr>
          <a:xfrm>
            <a:off x="5087875" y="1671350"/>
            <a:ext cx="3167400" cy="2664300"/>
          </a:xfrm>
          <a:prstGeom prst="roundRect">
            <a:avLst>
              <a:gd fmla="val 6389" name="adj"/>
            </a:avLst>
          </a:prstGeom>
          <a:noFill/>
          <a:ln cap="flat" cmpd="sng" w="9525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